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6" r:id="rId1"/>
  </p:sldMasterIdLst>
  <p:sldIdLst>
    <p:sldId id="256" r:id="rId2"/>
    <p:sldId id="262" r:id="rId3"/>
    <p:sldId id="263" r:id="rId4"/>
    <p:sldId id="264" r:id="rId5"/>
    <p:sldId id="265" r:id="rId6"/>
    <p:sldId id="266" r:id="rId7"/>
    <p:sldId id="267" r:id="rId8"/>
    <p:sldId id="268" r:id="rId9"/>
    <p:sldId id="269" r:id="rId10"/>
    <p:sldId id="270" r:id="rId11"/>
    <p:sldId id="271" r:id="rId12"/>
    <p:sldId id="272" r:id="rId13"/>
    <p:sldId id="273" r:id="rId14"/>
    <p:sldId id="274" r:id="rId15"/>
    <p:sldId id="275" r:id="rId16"/>
    <p:sldId id="276" r:id="rId17"/>
    <p:sldId id="277" r:id="rId18"/>
    <p:sldId id="278" r:id="rId19"/>
    <p:sldId id="281" r:id="rId20"/>
    <p:sldId id="283" r:id="rId21"/>
    <p:sldId id="284" r:id="rId22"/>
    <p:sldId id="285" r:id="rId23"/>
    <p:sldId id="279" r:id="rId24"/>
    <p:sldId id="282" r:id="rId25"/>
    <p:sldId id="287" r:id="rId26"/>
    <p:sldId id="286" r:id="rId27"/>
    <p:sldId id="280" r:id="rId28"/>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bg>
      <p:bgRef idx="1001">
        <a:schemeClr val="bg2"/>
      </p:bgRef>
    </p:bg>
    <p:spTree>
      <p:nvGrpSpPr>
        <p:cNvPr id="1" name=""/>
        <p:cNvGrpSpPr/>
        <p:nvPr/>
      </p:nvGrpSpPr>
      <p:grpSpPr>
        <a:xfrm>
          <a:off x="0" y="0"/>
          <a:ext cx="0" cy="0"/>
          <a:chOff x="0" y="0"/>
          <a:chExt cx="0" cy="0"/>
        </a:xfrm>
      </p:grpSpPr>
      <p:sp>
        <p:nvSpPr>
          <p:cNvPr id="15" name="14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8991600" y="3048"/>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0" y="0"/>
            <a:ext cx="9144000" cy="25146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Subtítulo"/>
          <p:cNvSpPr>
            <a:spLocks noGrp="1"/>
          </p:cNvSpPr>
          <p:nvPr>
            <p:ph type="subTitle" idx="1"/>
          </p:nvPr>
        </p:nvSpPr>
        <p:spPr>
          <a:xfrm>
            <a:off x="1371600" y="2819400"/>
            <a:ext cx="6400800" cy="1752600"/>
          </a:xfrm>
        </p:spPr>
        <p:txBody>
          <a:bodyPr/>
          <a:lstStyle>
            <a:lvl1pPr marL="0" indent="0" algn="ctr">
              <a:buNone/>
              <a:defRPr sz="1600" b="1" cap="all" spc="25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28" name="27 Marcador de fecha"/>
          <p:cNvSpPr>
            <a:spLocks noGrp="1"/>
          </p:cNvSpPr>
          <p:nvPr>
            <p:ph type="dt" sz="half" idx="10"/>
          </p:nvPr>
        </p:nvSpPr>
        <p:spPr/>
        <p:txBody>
          <a:bodyPr/>
          <a:lstStyle/>
          <a:p>
            <a:fld id="{2BFFE757-EDDA-4545-8645-94DBF9FBF5A6}" type="datetimeFigureOut">
              <a:rPr lang="es-MX" smtClean="0"/>
              <a:t>20/05/2014</a:t>
            </a:fld>
            <a:endParaRPr lang="es-MX"/>
          </a:p>
        </p:txBody>
      </p:sp>
      <p:sp>
        <p:nvSpPr>
          <p:cNvPr id="17" name="16 Marcador de pie de página"/>
          <p:cNvSpPr>
            <a:spLocks noGrp="1"/>
          </p:cNvSpPr>
          <p:nvPr>
            <p:ph type="ftr" sz="quarter" idx="11"/>
          </p:nvPr>
        </p:nvSpPr>
        <p:spPr/>
        <p:txBody>
          <a:bodyPr/>
          <a:lstStyle/>
          <a:p>
            <a:endParaRPr lang="es-MX"/>
          </a:p>
        </p:txBody>
      </p:sp>
      <p:sp>
        <p:nvSpPr>
          <p:cNvPr id="7" name="6 Conector recto"/>
          <p:cNvSpPr>
            <a:spLocks noChangeShapeType="1"/>
          </p:cNvSpPr>
          <p:nvPr/>
        </p:nvSpPr>
        <p:spPr bwMode="auto">
          <a:xfrm>
            <a:off x="155448" y="2420112"/>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Rectángulo"/>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12 Elipse"/>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13 Elipse"/>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28 Marcador de número de diapositiva"/>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CAA12F9-567E-4603-90EC-2312845C7635}" type="slidenum">
              <a:rPr lang="es-MX" smtClean="0"/>
              <a:t>‹Nº›</a:t>
            </a:fld>
            <a:endParaRPr lang="es-MX"/>
          </a:p>
        </p:txBody>
      </p:sp>
      <p:sp>
        <p:nvSpPr>
          <p:cNvPr id="8" name="7 Título"/>
          <p:cNvSpPr>
            <a:spLocks noGrp="1"/>
          </p:cNvSpPr>
          <p:nvPr>
            <p:ph type="ctrTitle"/>
          </p:nvPr>
        </p:nvSpPr>
        <p:spPr>
          <a:xfrm>
            <a:off x="685800" y="381000"/>
            <a:ext cx="7772400" cy="1752600"/>
          </a:xfrm>
        </p:spPr>
        <p:txBody>
          <a:bodyPr anchor="b"/>
          <a:lstStyle>
            <a:lvl1pPr>
              <a:defRPr sz="4200">
                <a:solidFill>
                  <a:schemeClr val="accent1"/>
                </a:solidFill>
              </a:defRPr>
            </a:lvl1pPr>
          </a:lstStyle>
          <a:p>
            <a:r>
              <a:rPr kumimoji="0" lang="es-ES" smtClean="0"/>
              <a:t>Haga clic para modificar el estilo de título del patrón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2BFFE757-EDDA-4545-8645-94DBF9FBF5A6}" type="datetimeFigureOut">
              <a:rPr lang="es-MX" smtClean="0"/>
              <a:t>20/05/2014</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p:txBody>
          <a:bodyPr/>
          <a:lstStyle/>
          <a:p>
            <a:fld id="{FCAA12F9-567E-4603-90EC-2312845C7635}" type="slidenum">
              <a:rPr lang="es-MX" smtClean="0"/>
              <a:t>‹Nº›</a:t>
            </a:fld>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bg>
      <p:bgRef idx="1001">
        <a:schemeClr val="bg2"/>
      </p:bgRef>
    </p:bg>
    <p:spTree>
      <p:nvGrpSpPr>
        <p:cNvPr id="1" name=""/>
        <p:cNvGrpSpPr/>
        <p:nvPr/>
      </p:nvGrpSpPr>
      <p:grpSpPr>
        <a:xfrm>
          <a:off x="0" y="0"/>
          <a:ext cx="0" cy="0"/>
          <a:chOff x="0" y="0"/>
          <a:chExt cx="0" cy="0"/>
        </a:xfrm>
      </p:grpSpPr>
      <p:sp>
        <p:nvSpPr>
          <p:cNvPr id="7" name="6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Rectángulo"/>
          <p:cNvSpPr>
            <a:spLocks noChangeArrowheads="1"/>
          </p:cNvSpPr>
          <p:nvPr/>
        </p:nvSpPr>
        <p:spPr bwMode="white">
          <a:xfrm>
            <a:off x="7010400" y="0"/>
            <a:ext cx="21336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Rectángulo"/>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9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10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3" name="12 Conector recto"/>
          <p:cNvSpPr>
            <a:spLocks noChangeShapeType="1"/>
          </p:cNvSpPr>
          <p:nvPr/>
        </p:nvSpPr>
        <p:spPr bwMode="auto">
          <a:xfrm rot="5400000">
            <a:off x="4021836" y="3278124"/>
            <a:ext cx="6245352"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4" name="13 Elipse"/>
          <p:cNvSpPr/>
          <p:nvPr/>
        </p:nvSpPr>
        <p:spPr>
          <a:xfrm>
            <a:off x="6839712" y="2925763"/>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Elipse"/>
          <p:cNvSpPr/>
          <p:nvPr/>
        </p:nvSpPr>
        <p:spPr>
          <a:xfrm>
            <a:off x="6934200" y="3020251"/>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Marcador de número de diapositiva"/>
          <p:cNvSpPr>
            <a:spLocks noGrp="1"/>
          </p:cNvSpPr>
          <p:nvPr>
            <p:ph type="sldNum" sz="quarter" idx="12"/>
          </p:nvPr>
        </p:nvSpPr>
        <p:spPr>
          <a:xfrm>
            <a:off x="6915912" y="3009901"/>
            <a:ext cx="457200" cy="441325"/>
          </a:xfrm>
        </p:spPr>
        <p:txBody>
          <a:bodyPr/>
          <a:lstStyle/>
          <a:p>
            <a:fld id="{FCAA12F9-567E-4603-90EC-2312845C7635}" type="slidenum">
              <a:rPr lang="es-MX" smtClean="0"/>
              <a:t>‹Nº›</a:t>
            </a:fld>
            <a:endParaRPr lang="es-MX"/>
          </a:p>
        </p:txBody>
      </p:sp>
      <p:sp>
        <p:nvSpPr>
          <p:cNvPr id="3" name="2 Marcador de texto vertical"/>
          <p:cNvSpPr>
            <a:spLocks noGrp="1"/>
          </p:cNvSpPr>
          <p:nvPr>
            <p:ph type="body" orient="vert" idx="1"/>
          </p:nvPr>
        </p:nvSpPr>
        <p:spPr>
          <a:xfrm>
            <a:off x="304800" y="304800"/>
            <a:ext cx="6553200" cy="5821366"/>
          </a:xfrm>
        </p:spPr>
        <p:txBody>
          <a:bodyPr vert="eaVert"/>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4" name="3 Marcador de fecha"/>
          <p:cNvSpPr>
            <a:spLocks noGrp="1"/>
          </p:cNvSpPr>
          <p:nvPr>
            <p:ph type="dt" sz="half" idx="10"/>
          </p:nvPr>
        </p:nvSpPr>
        <p:spPr/>
        <p:txBody>
          <a:bodyPr/>
          <a:lstStyle/>
          <a:p>
            <a:fld id="{2BFFE757-EDDA-4545-8645-94DBF9FBF5A6}" type="datetimeFigureOut">
              <a:rPr lang="es-MX" smtClean="0"/>
              <a:t>20/05/2014</a:t>
            </a:fld>
            <a:endParaRPr lang="es-MX"/>
          </a:p>
        </p:txBody>
      </p:sp>
      <p:sp>
        <p:nvSpPr>
          <p:cNvPr id="5" name="4 Marcador de pie de página"/>
          <p:cNvSpPr>
            <a:spLocks noGrp="1"/>
          </p:cNvSpPr>
          <p:nvPr>
            <p:ph type="ftr" sz="quarter" idx="11"/>
          </p:nvPr>
        </p:nvSpPr>
        <p:spPr/>
        <p:txBody>
          <a:bodyPr/>
          <a:lstStyle/>
          <a:p>
            <a:endParaRPr lang="es-MX"/>
          </a:p>
        </p:txBody>
      </p:sp>
      <p:sp>
        <p:nvSpPr>
          <p:cNvPr id="2" name="1 Título vertical"/>
          <p:cNvSpPr>
            <a:spLocks noGrp="1"/>
          </p:cNvSpPr>
          <p:nvPr>
            <p:ph type="title" orient="vert"/>
          </p:nvPr>
        </p:nvSpPr>
        <p:spPr>
          <a:xfrm>
            <a:off x="7391400" y="304801"/>
            <a:ext cx="1447800" cy="5851525"/>
          </a:xfrm>
        </p:spPr>
        <p:txBody>
          <a:bodyPr vert="eaVert"/>
          <a:lstStyle/>
          <a:p>
            <a:r>
              <a:rPr kumimoji="0" lang="es-ES" smtClean="0"/>
              <a:t>Haga clic para modificar el estilo de título del patrón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solidFill>
                  <a:schemeClr val="accent3">
                    <a:shade val="75000"/>
                  </a:schemeClr>
                </a:solidFill>
              </a:defRPr>
            </a:lvl1pPr>
          </a:lstStyle>
          <a:p>
            <a:r>
              <a:rPr kumimoji="0" lang="es-ES" smtClean="0"/>
              <a:t>Haga clic para modificar el estilo de título del patrón</a:t>
            </a:r>
            <a:endParaRPr kumimoji="0" lang="en-US"/>
          </a:p>
        </p:txBody>
      </p:sp>
      <p:sp>
        <p:nvSpPr>
          <p:cNvPr id="4" name="3 Marcador de fecha"/>
          <p:cNvSpPr>
            <a:spLocks noGrp="1"/>
          </p:cNvSpPr>
          <p:nvPr>
            <p:ph type="dt" sz="half" idx="10"/>
          </p:nvPr>
        </p:nvSpPr>
        <p:spPr/>
        <p:txBody>
          <a:bodyPr/>
          <a:lstStyle/>
          <a:p>
            <a:fld id="{2BFFE757-EDDA-4545-8645-94DBF9FBF5A6}" type="datetimeFigureOut">
              <a:rPr lang="es-MX" smtClean="0"/>
              <a:t>20/05/2014</a:t>
            </a:fld>
            <a:endParaRPr lang="es-MX"/>
          </a:p>
        </p:txBody>
      </p:sp>
      <p:sp>
        <p:nvSpPr>
          <p:cNvPr id="5" name="4 Marcador de pie de página"/>
          <p:cNvSpPr>
            <a:spLocks noGrp="1"/>
          </p:cNvSpPr>
          <p:nvPr>
            <p:ph type="ftr" sz="quarter" idx="11"/>
          </p:nvPr>
        </p:nvSpPr>
        <p:spPr/>
        <p:txBody>
          <a:bodyPr/>
          <a:lstStyle/>
          <a:p>
            <a:endParaRPr lang="es-MX"/>
          </a:p>
        </p:txBody>
      </p:sp>
      <p:sp>
        <p:nvSpPr>
          <p:cNvPr id="6" name="5 Marcador de número de diapositiva"/>
          <p:cNvSpPr>
            <a:spLocks noGrp="1"/>
          </p:cNvSpPr>
          <p:nvPr>
            <p:ph type="sldNum" sz="quarter" idx="12"/>
          </p:nvPr>
        </p:nvSpPr>
        <p:spPr>
          <a:xfrm>
            <a:off x="4361688" y="1026372"/>
            <a:ext cx="457200" cy="441325"/>
          </a:xfrm>
        </p:spPr>
        <p:txBody>
          <a:bodyPr/>
          <a:lstStyle/>
          <a:p>
            <a:fld id="{FCAA12F9-567E-4603-90EC-2312845C7635}" type="slidenum">
              <a:rPr lang="es-MX" smtClean="0"/>
              <a:t>‹Nº›</a:t>
            </a:fld>
            <a:endParaRPr lang="es-MX"/>
          </a:p>
        </p:txBody>
      </p:sp>
      <p:sp>
        <p:nvSpPr>
          <p:cNvPr id="8" name="7 Marcador de contenido"/>
          <p:cNvSpPr>
            <a:spLocks noGrp="1"/>
          </p:cNvSpPr>
          <p:nvPr>
            <p:ph sz="quarter" idx="1"/>
          </p:nvPr>
        </p:nvSpPr>
        <p:spPr>
          <a:xfrm>
            <a:off x="301752" y="1527048"/>
            <a:ext cx="8503920" cy="45720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1">
        <a:schemeClr val="bg1"/>
      </p:bgRef>
    </p:bg>
    <p:spTree>
      <p:nvGrpSpPr>
        <p:cNvPr id="1" name=""/>
        <p:cNvGrpSpPr/>
        <p:nvPr/>
      </p:nvGrpSpPr>
      <p:grpSpPr>
        <a:xfrm>
          <a:off x="0" y="0"/>
          <a:ext cx="0" cy="0"/>
          <a:chOff x="0" y="0"/>
          <a:chExt cx="0" cy="0"/>
        </a:xfrm>
      </p:grpSpPr>
      <p:sp>
        <p:nvSpPr>
          <p:cNvPr id="17" name="16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14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8991600" y="1905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152400" y="2286000"/>
            <a:ext cx="8833104" cy="304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2" name="11 Rectángulo"/>
          <p:cNvSpPr>
            <a:spLocks noChangeArrowheads="1"/>
          </p:cNvSpPr>
          <p:nvPr/>
        </p:nvSpPr>
        <p:spPr bwMode="auto">
          <a:xfrm>
            <a:off x="155448" y="142352"/>
            <a:ext cx="8833104" cy="2139696"/>
          </a:xfrm>
          <a:prstGeom prst="rect">
            <a:avLst/>
          </a:prstGeom>
          <a:solidFill>
            <a:schemeClr val="accent1"/>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2 Marcador de texto"/>
          <p:cNvSpPr>
            <a:spLocks noGrp="1"/>
          </p:cNvSpPr>
          <p:nvPr>
            <p:ph type="body" idx="1"/>
          </p:nvPr>
        </p:nvSpPr>
        <p:spPr>
          <a:xfrm>
            <a:off x="1368426" y="2743200"/>
            <a:ext cx="6480174" cy="1673225"/>
          </a:xfrm>
        </p:spPr>
        <p:txBody>
          <a:bodyPr anchor="t"/>
          <a:lstStyle>
            <a:lvl1pPr marL="0" indent="0" algn="ctr">
              <a:buNone/>
              <a:defRPr sz="1600" b="1" cap="all" spc="25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smtClean="0"/>
              <a:t>Haga clic para modificar el estilo de texto del patrón</a:t>
            </a:r>
          </a:p>
        </p:txBody>
      </p:sp>
      <p:sp>
        <p:nvSpPr>
          <p:cNvPr id="13" name="12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13 Rectángulo"/>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5" name="4 Marcador de pie de página"/>
          <p:cNvSpPr>
            <a:spLocks noGrp="1"/>
          </p:cNvSpPr>
          <p:nvPr>
            <p:ph type="ftr" sz="quarter" idx="11"/>
          </p:nvPr>
        </p:nvSpPr>
        <p:spPr/>
        <p:txBody>
          <a:bodyPr/>
          <a:lstStyle/>
          <a:p>
            <a:endParaRPr lang="es-MX"/>
          </a:p>
        </p:txBody>
      </p:sp>
      <p:sp>
        <p:nvSpPr>
          <p:cNvPr id="4" name="3 Marcador de fecha"/>
          <p:cNvSpPr>
            <a:spLocks noGrp="1"/>
          </p:cNvSpPr>
          <p:nvPr>
            <p:ph type="dt" sz="half" idx="10"/>
          </p:nvPr>
        </p:nvSpPr>
        <p:spPr/>
        <p:txBody>
          <a:bodyPr/>
          <a:lstStyle/>
          <a:p>
            <a:fld id="{2BFFE757-EDDA-4545-8645-94DBF9FBF5A6}" type="datetimeFigureOut">
              <a:rPr lang="es-MX" smtClean="0"/>
              <a:t>20/05/2014</a:t>
            </a:fld>
            <a:endParaRPr lang="es-MX"/>
          </a:p>
        </p:txBody>
      </p:sp>
      <p:sp>
        <p:nvSpPr>
          <p:cNvPr id="8" name="7 Conector recto"/>
          <p:cNvSpPr>
            <a:spLocks noChangeShapeType="1"/>
          </p:cNvSpPr>
          <p:nvPr/>
        </p:nvSpPr>
        <p:spPr bwMode="auto">
          <a:xfrm>
            <a:off x="152400" y="2438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Elipse"/>
          <p:cNvSpPr/>
          <p:nvPr/>
        </p:nvSpPr>
        <p:spPr>
          <a:xfrm>
            <a:off x="4267200" y="2115312"/>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Elipse"/>
          <p:cNvSpPr/>
          <p:nvPr/>
        </p:nvSpPr>
        <p:spPr>
          <a:xfrm>
            <a:off x="4361688" y="2209800"/>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6" name="5 Marcador de número de diapositiva"/>
          <p:cNvSpPr>
            <a:spLocks noGrp="1"/>
          </p:cNvSpPr>
          <p:nvPr>
            <p:ph type="sldNum" sz="quarter" idx="12"/>
          </p:nvPr>
        </p:nvSpPr>
        <p:spPr>
          <a:xfrm>
            <a:off x="4343400" y="2199450"/>
            <a:ext cx="457200" cy="441325"/>
          </a:xfrm>
        </p:spPr>
        <p:txBody>
          <a:bodyPr/>
          <a:lstStyle>
            <a:lvl1pPr>
              <a:defRPr>
                <a:solidFill>
                  <a:schemeClr val="accent3">
                    <a:shade val="75000"/>
                  </a:schemeClr>
                </a:solidFill>
              </a:defRPr>
            </a:lvl1pPr>
          </a:lstStyle>
          <a:p>
            <a:fld id="{FCAA12F9-567E-4603-90EC-2312845C7635}" type="slidenum">
              <a:rPr lang="es-MX" smtClean="0"/>
              <a:t>‹Nº›</a:t>
            </a:fld>
            <a:endParaRPr lang="es-MX"/>
          </a:p>
        </p:txBody>
      </p:sp>
      <p:sp>
        <p:nvSpPr>
          <p:cNvPr id="2" name="1 Título"/>
          <p:cNvSpPr>
            <a:spLocks noGrp="1"/>
          </p:cNvSpPr>
          <p:nvPr>
            <p:ph type="title"/>
          </p:nvPr>
        </p:nvSpPr>
        <p:spPr>
          <a:xfrm>
            <a:off x="722313" y="533400"/>
            <a:ext cx="7772400" cy="1524000"/>
          </a:xfrm>
        </p:spPr>
        <p:txBody>
          <a:bodyPr anchor="b"/>
          <a:lstStyle>
            <a:lvl1pPr algn="ctr">
              <a:buNone/>
              <a:defRPr sz="4200" b="0" cap="none" baseline="0">
                <a:solidFill>
                  <a:srgbClr val="FFFFFF"/>
                </a:solidFill>
              </a:defRPr>
            </a:lvl1pPr>
          </a:lstStyle>
          <a:p>
            <a:r>
              <a:rPr kumimoji="0" lang="es-ES" smtClean="0"/>
              <a:t>Haga clic para modificar el estilo de título del patrón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bg>
      <p:bgRef idx="1001">
        <a:schemeClr val="bg2"/>
      </p:bgRef>
    </p:bg>
    <p:spTree>
      <p:nvGrpSpPr>
        <p:cNvPr id="1" name=""/>
        <p:cNvGrpSpPr/>
        <p:nvPr/>
      </p:nvGrpSpPr>
      <p:grpSpPr>
        <a:xfrm>
          <a:off x="0" y="0"/>
          <a:ext cx="0" cy="0"/>
          <a:chOff x="0" y="0"/>
          <a:chExt cx="0" cy="0"/>
        </a:xfrm>
      </p:grpSpPr>
      <p:sp>
        <p:nvSpPr>
          <p:cNvPr id="2" name="1 Título"/>
          <p:cNvSpPr>
            <a:spLocks noGrp="1"/>
          </p:cNvSpPr>
          <p:nvPr>
            <p:ph type="title"/>
          </p:nvPr>
        </p:nvSpPr>
        <p:spPr>
          <a:xfrm>
            <a:off x="301752" y="228600"/>
            <a:ext cx="8534400" cy="758952"/>
          </a:xfrm>
        </p:spPr>
        <p:txBody>
          <a:bodyPr/>
          <a:lstStyle/>
          <a:p>
            <a:r>
              <a:rPr kumimoji="0" lang="es-ES" smtClean="0"/>
              <a:t>Haga clic para modificar el estilo de título del patrón</a:t>
            </a:r>
            <a:endParaRPr kumimoji="0" lang="en-US"/>
          </a:p>
        </p:txBody>
      </p:sp>
      <p:sp>
        <p:nvSpPr>
          <p:cNvPr id="5" name="4 Marcador de fecha"/>
          <p:cNvSpPr>
            <a:spLocks noGrp="1"/>
          </p:cNvSpPr>
          <p:nvPr>
            <p:ph type="dt" sz="half" idx="10"/>
          </p:nvPr>
        </p:nvSpPr>
        <p:spPr>
          <a:xfrm>
            <a:off x="5791200" y="6409944"/>
            <a:ext cx="3044952" cy="365760"/>
          </a:xfrm>
        </p:spPr>
        <p:txBody>
          <a:bodyPr/>
          <a:lstStyle/>
          <a:p>
            <a:fld id="{2BFFE757-EDDA-4545-8645-94DBF9FBF5A6}" type="datetimeFigureOut">
              <a:rPr lang="es-MX" smtClean="0"/>
              <a:t>20/05/2014</a:t>
            </a:fld>
            <a:endParaRPr lang="es-MX"/>
          </a:p>
        </p:txBody>
      </p:sp>
      <p:sp>
        <p:nvSpPr>
          <p:cNvPr id="6" name="5 Marcador de pie de página"/>
          <p:cNvSpPr>
            <a:spLocks noGrp="1"/>
          </p:cNvSpPr>
          <p:nvPr>
            <p:ph type="ftr" sz="quarter" idx="11"/>
          </p:nvPr>
        </p:nvSpPr>
        <p:spPr/>
        <p:txBody>
          <a:bodyPr/>
          <a:lstStyle/>
          <a:p>
            <a:endParaRPr lang="es-MX"/>
          </a:p>
        </p:txBody>
      </p:sp>
      <p:sp>
        <p:nvSpPr>
          <p:cNvPr id="7" name="6 Marcador de número de diapositiva"/>
          <p:cNvSpPr>
            <a:spLocks noGrp="1"/>
          </p:cNvSpPr>
          <p:nvPr>
            <p:ph type="sldNum" sz="quarter" idx="12"/>
          </p:nvPr>
        </p:nvSpPr>
        <p:spPr/>
        <p:txBody>
          <a:bodyPr/>
          <a:lstStyle/>
          <a:p>
            <a:fld id="{FCAA12F9-567E-4603-90EC-2312845C7635}" type="slidenum">
              <a:rPr lang="es-MX" smtClean="0"/>
              <a:t>‹Nº›</a:t>
            </a:fld>
            <a:endParaRPr lang="es-MX"/>
          </a:p>
        </p:txBody>
      </p:sp>
      <p:sp>
        <p:nvSpPr>
          <p:cNvPr id="8" name="7 Conector recto"/>
          <p:cNvSpPr>
            <a:spLocks noChangeShapeType="1"/>
          </p:cNvSpPr>
          <p:nvPr/>
        </p:nvSpPr>
        <p:spPr bwMode="auto">
          <a:xfrm flipV="1">
            <a:off x="4563080" y="1575652"/>
            <a:ext cx="8921" cy="4819557"/>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0" name="9 Marcador de contenido"/>
          <p:cNvSpPr>
            <a:spLocks noGrp="1"/>
          </p:cNvSpPr>
          <p:nvPr>
            <p:ph sz="half" idx="1"/>
          </p:nvPr>
        </p:nvSpPr>
        <p:spPr>
          <a:xfrm>
            <a:off x="301752" y="1371600"/>
            <a:ext cx="4038600" cy="4681728"/>
          </a:xfrm>
        </p:spPr>
        <p:txBody>
          <a:bodyPr/>
          <a:lstStyle>
            <a:lvl1pPr>
              <a:defRPr sz="2500"/>
            </a:lvl1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2" name="11 Marcador de contenido"/>
          <p:cNvSpPr>
            <a:spLocks noGrp="1"/>
          </p:cNvSpPr>
          <p:nvPr>
            <p:ph sz="half" idx="2"/>
          </p:nvPr>
        </p:nvSpPr>
        <p:spPr>
          <a:xfrm>
            <a:off x="4800600" y="1371600"/>
            <a:ext cx="4038600" cy="4681728"/>
          </a:xfrm>
        </p:spPr>
        <p:txBody>
          <a:bodyPr/>
          <a:lstStyle>
            <a:lvl1pPr>
              <a:defRPr sz="2500"/>
            </a:lvl1p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bg>
      <p:bgRef idx="1001">
        <a:schemeClr val="bg2"/>
      </p:bgRef>
    </p:bg>
    <p:spTree>
      <p:nvGrpSpPr>
        <p:cNvPr id="1" name=""/>
        <p:cNvGrpSpPr/>
        <p:nvPr/>
      </p:nvGrpSpPr>
      <p:grpSpPr>
        <a:xfrm>
          <a:off x="0" y="0"/>
          <a:ext cx="0" cy="0"/>
          <a:chOff x="0" y="0"/>
          <a:chExt cx="0" cy="0"/>
        </a:xfrm>
      </p:grpSpPr>
      <p:sp>
        <p:nvSpPr>
          <p:cNvPr id="10" name="9 Conector recto"/>
          <p:cNvSpPr>
            <a:spLocks noChangeShapeType="1"/>
          </p:cNvSpPr>
          <p:nvPr/>
        </p:nvSpPr>
        <p:spPr bwMode="auto">
          <a:xfrm flipV="1">
            <a:off x="4572000" y="2200275"/>
            <a:ext cx="0" cy="4187952"/>
          </a:xfrm>
          <a:prstGeom prst="line">
            <a:avLst/>
          </a:prstGeom>
          <a:noFill/>
          <a:ln w="9525" cap="flat" cmpd="sng" algn="ctr">
            <a:solidFill>
              <a:schemeClr val="tx2"/>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19 Rectángulo"/>
          <p:cNvSpPr>
            <a:spLocks noChangeArrowheads="1"/>
          </p:cNvSpPr>
          <p:nvPr/>
        </p:nvSpPr>
        <p:spPr bwMode="white">
          <a:xfrm>
            <a:off x="0" y="0"/>
            <a:ext cx="9144000" cy="14478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1" name="20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22" name="21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1" name="10 Rectángulo"/>
          <p:cNvSpPr/>
          <p:nvPr/>
        </p:nvSpPr>
        <p:spPr>
          <a:xfrm>
            <a:off x="152400" y="1371600"/>
            <a:ext cx="8833104" cy="914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Rectángulo"/>
          <p:cNvSpPr>
            <a:spLocks noChangeArrowheads="1"/>
          </p:cNvSpPr>
          <p:nvPr/>
        </p:nvSpPr>
        <p:spPr bwMode="auto">
          <a:xfrm>
            <a:off x="145923" y="6391656"/>
            <a:ext cx="8833104" cy="310896"/>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3" name="2 Marcador de texto"/>
          <p:cNvSpPr>
            <a:spLocks noGrp="1"/>
          </p:cNvSpPr>
          <p:nvPr>
            <p:ph type="body" idx="1"/>
          </p:nvPr>
        </p:nvSpPr>
        <p:spPr>
          <a:xfrm>
            <a:off x="301752" y="1524000"/>
            <a:ext cx="4040188" cy="732974"/>
          </a:xfrm>
          <a:noFill/>
          <a:ln w="15875" cap="rnd" cmpd="sng" algn="ctr">
            <a:noFill/>
            <a:prstDash val="solid"/>
          </a:ln>
        </p:spPr>
        <p:style>
          <a:lnRef idx="3">
            <a:schemeClr val="lt1"/>
          </a:lnRef>
          <a:fillRef idx="1">
            <a:schemeClr val="accent1"/>
          </a:fillRef>
          <a:effectRef idx="1">
            <a:schemeClr val="accent1"/>
          </a:effectRef>
          <a:fontRef idx="minor">
            <a:schemeClr val="lt1"/>
          </a:fontRef>
        </p:style>
        <p:txBody>
          <a:bodyPr anchor="ctr">
            <a:noAutofit/>
          </a:bodyPr>
          <a:lstStyle>
            <a:lvl1pPr marL="0" indent="0">
              <a:buNone/>
              <a:defRPr lang="en-US" sz="2200" b="1" dirty="0" smtClean="0">
                <a:solidFill>
                  <a:srgbClr val="FFFFFF"/>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4" name="3 Marcador de texto"/>
          <p:cNvSpPr>
            <a:spLocks noGrp="1"/>
          </p:cNvSpPr>
          <p:nvPr>
            <p:ph type="body" sz="half" idx="3"/>
          </p:nvPr>
        </p:nvSpPr>
        <p:spPr>
          <a:xfrm>
            <a:off x="4791330" y="1524000"/>
            <a:ext cx="4041775" cy="731520"/>
          </a:xfrm>
          <a:noFill/>
          <a:ln w="15875" cap="rnd" cmpd="sng" algn="ctr">
            <a:noFill/>
            <a:prstDash val="solid"/>
          </a:ln>
        </p:spPr>
        <p:style>
          <a:lnRef idx="3">
            <a:schemeClr val="lt1"/>
          </a:lnRef>
          <a:fillRef idx="1">
            <a:schemeClr val="accent2"/>
          </a:fillRef>
          <a:effectRef idx="1">
            <a:schemeClr val="accent2"/>
          </a:effectRef>
          <a:fontRef idx="minor">
            <a:schemeClr val="lt1"/>
          </a:fontRef>
        </p:style>
        <p:txBody>
          <a:bodyPr anchor="ctr">
            <a:noAutofit/>
          </a:bodyPr>
          <a:lstStyle>
            <a:lvl1pPr marL="0" indent="0">
              <a:buNone/>
              <a:defRPr sz="2200" b="1"/>
            </a:lvl1pPr>
            <a:lvl2pPr>
              <a:buNone/>
              <a:defRPr sz="2000" b="1"/>
            </a:lvl2pPr>
            <a:lvl3pPr>
              <a:buNone/>
              <a:defRPr sz="1800" b="1"/>
            </a:lvl3pPr>
            <a:lvl4pPr>
              <a:buNone/>
              <a:defRPr sz="1600" b="1"/>
            </a:lvl4pPr>
            <a:lvl5pPr>
              <a:buNone/>
              <a:defRPr sz="1600" b="1"/>
            </a:lvl5pPr>
          </a:lstStyle>
          <a:p>
            <a:pPr lvl="0" eaLnBrk="1" latinLnBrk="0" hangingPunct="1"/>
            <a:r>
              <a:rPr kumimoji="0" lang="es-ES" smtClean="0"/>
              <a:t>Haga clic para modificar el estilo de texto del patrón</a:t>
            </a:r>
          </a:p>
        </p:txBody>
      </p:sp>
      <p:sp>
        <p:nvSpPr>
          <p:cNvPr id="7" name="6 Marcador de fecha"/>
          <p:cNvSpPr>
            <a:spLocks noGrp="1"/>
          </p:cNvSpPr>
          <p:nvPr>
            <p:ph type="dt" sz="half" idx="10"/>
          </p:nvPr>
        </p:nvSpPr>
        <p:spPr/>
        <p:txBody>
          <a:bodyPr/>
          <a:lstStyle/>
          <a:p>
            <a:fld id="{2BFFE757-EDDA-4545-8645-94DBF9FBF5A6}" type="datetimeFigureOut">
              <a:rPr lang="es-MX" smtClean="0"/>
              <a:t>20/05/2014</a:t>
            </a:fld>
            <a:endParaRPr lang="es-MX"/>
          </a:p>
        </p:txBody>
      </p:sp>
      <p:sp>
        <p:nvSpPr>
          <p:cNvPr id="8" name="7 Marcador de pie de página"/>
          <p:cNvSpPr>
            <a:spLocks noGrp="1"/>
          </p:cNvSpPr>
          <p:nvPr>
            <p:ph type="ftr" sz="quarter" idx="11"/>
          </p:nvPr>
        </p:nvSpPr>
        <p:spPr>
          <a:xfrm>
            <a:off x="304800" y="6409944"/>
            <a:ext cx="3581400" cy="365760"/>
          </a:xfrm>
        </p:spPr>
        <p:txBody>
          <a:bodyPr/>
          <a:lstStyle/>
          <a:p>
            <a:endParaRPr lang="es-MX"/>
          </a:p>
        </p:txBody>
      </p:sp>
      <p:sp>
        <p:nvSpPr>
          <p:cNvPr id="15" name="14 Conector recto"/>
          <p:cNvSpPr>
            <a:spLocks noChangeShapeType="1"/>
          </p:cNvSpPr>
          <p:nvPr/>
        </p:nvSpPr>
        <p:spPr bwMode="auto">
          <a:xfrm>
            <a:off x="152400" y="128016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4" name="23 Marcador de contenido"/>
          <p:cNvSpPr>
            <a:spLocks noGrp="1"/>
          </p:cNvSpPr>
          <p:nvPr>
            <p:ph sz="quarter" idx="2"/>
          </p:nvPr>
        </p:nvSpPr>
        <p:spPr>
          <a:xfrm>
            <a:off x="301752" y="2471383"/>
            <a:ext cx="4041648" cy="3818404"/>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6" name="25 Marcador de contenido"/>
          <p:cNvSpPr>
            <a:spLocks noGrp="1"/>
          </p:cNvSpPr>
          <p:nvPr>
            <p:ph sz="quarter" idx="4"/>
          </p:nvPr>
        </p:nvSpPr>
        <p:spPr>
          <a:xfrm>
            <a:off x="4800600" y="2471383"/>
            <a:ext cx="4038600" cy="3822192"/>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25" name="24 Elipse"/>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26 Elipse"/>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8 Marcador de número de diapositiva"/>
          <p:cNvSpPr>
            <a:spLocks noGrp="1"/>
          </p:cNvSpPr>
          <p:nvPr>
            <p:ph type="sldNum" sz="quarter" idx="12"/>
          </p:nvPr>
        </p:nvSpPr>
        <p:spPr>
          <a:xfrm>
            <a:off x="4343400" y="1042416"/>
            <a:ext cx="457200" cy="441325"/>
          </a:xfrm>
        </p:spPr>
        <p:txBody>
          <a:bodyPr/>
          <a:lstStyle>
            <a:lvl1pPr algn="ctr">
              <a:defRPr/>
            </a:lvl1pPr>
          </a:lstStyle>
          <a:p>
            <a:fld id="{FCAA12F9-567E-4603-90EC-2312845C7635}" type="slidenum">
              <a:rPr lang="es-MX" smtClean="0"/>
              <a:t>‹Nº›</a:t>
            </a:fld>
            <a:endParaRPr lang="es-MX"/>
          </a:p>
        </p:txBody>
      </p:sp>
      <p:sp>
        <p:nvSpPr>
          <p:cNvPr id="23" name="22 Título"/>
          <p:cNvSpPr>
            <a:spLocks noGrp="1"/>
          </p:cNvSpPr>
          <p:nvPr>
            <p:ph type="title"/>
          </p:nvPr>
        </p:nvSpPr>
        <p:spPr/>
        <p:txBody>
          <a:bodyPr rtlCol="0" anchor="b" anchorCtr="0"/>
          <a:lstStyle/>
          <a:p>
            <a:r>
              <a:rPr kumimoji="0" lang="es-ES" smtClean="0"/>
              <a:t>Haga clic para modificar el estilo de título del patrón</a:t>
            </a:r>
            <a:endParaRPr kumimoji="0" lang="en-US"/>
          </a:p>
        </p:txBody>
      </p:sp>
    </p:spTree>
  </p:cSld>
  <p:clrMapOvr>
    <a:overrideClrMapping bg1="lt1" tx1="dk1" bg2="lt2" tx2="dk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smtClean="0"/>
              <a:t>Haga clic para modificar el estilo de título del patrón</a:t>
            </a:r>
            <a:endParaRPr kumimoji="0" lang="en-US"/>
          </a:p>
        </p:txBody>
      </p:sp>
      <p:sp>
        <p:nvSpPr>
          <p:cNvPr id="3" name="2 Marcador de fecha"/>
          <p:cNvSpPr>
            <a:spLocks noGrp="1"/>
          </p:cNvSpPr>
          <p:nvPr>
            <p:ph type="dt" sz="half" idx="10"/>
          </p:nvPr>
        </p:nvSpPr>
        <p:spPr/>
        <p:txBody>
          <a:bodyPr/>
          <a:lstStyle/>
          <a:p>
            <a:fld id="{2BFFE757-EDDA-4545-8645-94DBF9FBF5A6}" type="datetimeFigureOut">
              <a:rPr lang="es-MX" smtClean="0"/>
              <a:t>20/05/2014</a:t>
            </a:fld>
            <a:endParaRPr lang="es-MX"/>
          </a:p>
        </p:txBody>
      </p:sp>
      <p:sp>
        <p:nvSpPr>
          <p:cNvPr id="4" name="3 Marcador de pie de página"/>
          <p:cNvSpPr>
            <a:spLocks noGrp="1"/>
          </p:cNvSpPr>
          <p:nvPr>
            <p:ph type="ftr" sz="quarter" idx="11"/>
          </p:nvPr>
        </p:nvSpPr>
        <p:spPr/>
        <p:txBody>
          <a:bodyPr/>
          <a:lstStyle/>
          <a:p>
            <a:endParaRPr lang="es-MX"/>
          </a:p>
        </p:txBody>
      </p:sp>
      <p:sp>
        <p:nvSpPr>
          <p:cNvPr id="5" name="4 Marcador de número de diapositiva"/>
          <p:cNvSpPr>
            <a:spLocks noGrp="1"/>
          </p:cNvSpPr>
          <p:nvPr>
            <p:ph type="sldNum" sz="quarter" idx="12"/>
          </p:nvPr>
        </p:nvSpPr>
        <p:spPr>
          <a:xfrm>
            <a:off x="4343400" y="1036020"/>
            <a:ext cx="457200" cy="441325"/>
          </a:xfrm>
        </p:spPr>
        <p:txBody>
          <a:bodyPr/>
          <a:lstStyle/>
          <a:p>
            <a:fld id="{FCAA12F9-567E-4603-90EC-2312845C7635}" type="slidenum">
              <a:rPr lang="es-MX" smtClean="0"/>
              <a:t>‹Nº›</a:t>
            </a:fld>
            <a:endParaRPr lang="es-MX"/>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7" name="6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Rectángulo"/>
          <p:cNvSpPr>
            <a:spLocks noChangeArrowheads="1"/>
          </p:cNvSpPr>
          <p:nvPr/>
        </p:nvSpPr>
        <p:spPr bwMode="white">
          <a:xfrm>
            <a:off x="0" y="0"/>
            <a:ext cx="9144000" cy="155448"/>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0" name="9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Rectángulo"/>
          <p:cNvSpPr>
            <a:spLocks noChangeArrowheads="1"/>
          </p:cNvSpPr>
          <p:nvPr/>
        </p:nvSpPr>
        <p:spPr bwMode="auto">
          <a:xfrm>
            <a:off x="146304" y="6391656"/>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6" name="5 Rectángulo"/>
          <p:cNvSpPr>
            <a:spLocks noChangeArrowheads="1"/>
          </p:cNvSpPr>
          <p:nvPr/>
        </p:nvSpPr>
        <p:spPr bwMode="auto">
          <a:xfrm>
            <a:off x="152400" y="158496"/>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 name="1 Marcador de fecha"/>
          <p:cNvSpPr>
            <a:spLocks noGrp="1"/>
          </p:cNvSpPr>
          <p:nvPr>
            <p:ph type="dt" sz="half" idx="10"/>
          </p:nvPr>
        </p:nvSpPr>
        <p:spPr/>
        <p:txBody>
          <a:bodyPr/>
          <a:lstStyle/>
          <a:p>
            <a:fld id="{2BFFE757-EDDA-4545-8645-94DBF9FBF5A6}" type="datetimeFigureOut">
              <a:rPr lang="es-MX" smtClean="0"/>
              <a:t>20/05/2014</a:t>
            </a:fld>
            <a:endParaRPr lang="es-MX"/>
          </a:p>
        </p:txBody>
      </p:sp>
      <p:sp>
        <p:nvSpPr>
          <p:cNvPr id="3" name="2 Marcador de pie de página"/>
          <p:cNvSpPr>
            <a:spLocks noGrp="1"/>
          </p:cNvSpPr>
          <p:nvPr>
            <p:ph type="ftr" sz="quarter" idx="11"/>
          </p:nvPr>
        </p:nvSpPr>
        <p:spPr/>
        <p:txBody>
          <a:bodyPr/>
          <a:lstStyle/>
          <a:p>
            <a:endParaRPr lang="es-MX"/>
          </a:p>
        </p:txBody>
      </p:sp>
      <p:sp>
        <p:nvSpPr>
          <p:cNvPr id="4" name="3 Marcador de número de diapositiva"/>
          <p:cNvSpPr>
            <a:spLocks noGrp="1"/>
          </p:cNvSpPr>
          <p:nvPr>
            <p:ph type="sldNum" sz="quarter" idx="12"/>
          </p:nvPr>
        </p:nvSpPr>
        <p:spPr>
          <a:xfrm>
            <a:off x="4267200" y="6324600"/>
            <a:ext cx="609600" cy="441324"/>
          </a:xfrm>
        </p:spPr>
        <p:txBody>
          <a:bodyPr/>
          <a:lstStyle>
            <a:lvl1pPr>
              <a:defRPr>
                <a:solidFill>
                  <a:srgbClr val="FFFFFF"/>
                </a:solidFill>
              </a:defRPr>
            </a:lvl1pPr>
          </a:lstStyle>
          <a:p>
            <a:fld id="{FCAA12F9-567E-4603-90EC-2312845C7635}" type="slidenum">
              <a:rPr lang="es-MX" smtClean="0"/>
              <a:t>‹Nº›</a:t>
            </a:fld>
            <a:endParaRPr lang="es-MX"/>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bg>
      <p:bgRef idx="1001">
        <a:schemeClr val="bg1"/>
      </p:bgRef>
    </p:bg>
    <p:spTree>
      <p:nvGrpSpPr>
        <p:cNvPr id="1" name=""/>
        <p:cNvGrpSpPr/>
        <p:nvPr/>
      </p:nvGrpSpPr>
      <p:grpSpPr>
        <a:xfrm>
          <a:off x="0" y="0"/>
          <a:ext cx="0" cy="0"/>
          <a:chOff x="0" y="0"/>
          <a:chExt cx="0" cy="0"/>
        </a:xfrm>
      </p:grpSpPr>
      <p:sp>
        <p:nvSpPr>
          <p:cNvPr id="19" name="18 Rectángulo"/>
          <p:cNvSpPr>
            <a:spLocks noChangeArrowheads="1"/>
          </p:cNvSpPr>
          <p:nvPr/>
        </p:nvSpPr>
        <p:spPr bwMode="auto">
          <a:xfrm>
            <a:off x="152400" y="152400"/>
            <a:ext cx="8833104" cy="304800"/>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5" name="14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0" y="0"/>
            <a:ext cx="9144000" cy="118872"/>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16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3" name="12 Rectángulo"/>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 name="1 Título"/>
          <p:cNvSpPr>
            <a:spLocks noGrp="1"/>
          </p:cNvSpPr>
          <p:nvPr>
            <p:ph type="title"/>
          </p:nvPr>
        </p:nvSpPr>
        <p:spPr>
          <a:xfrm>
            <a:off x="381000" y="914400"/>
            <a:ext cx="2362200" cy="990600"/>
          </a:xfrm>
        </p:spPr>
        <p:txBody>
          <a:bodyPr anchor="b">
            <a:noAutofit/>
          </a:bodyPr>
          <a:lstStyle>
            <a:lvl1pPr algn="l">
              <a:buNone/>
              <a:defRPr sz="2200" b="1">
                <a:solidFill>
                  <a:srgbClr val="FFFFFF"/>
                </a:solidFill>
              </a:defRPr>
            </a:lvl1pPr>
          </a:lstStyle>
          <a:p>
            <a:r>
              <a:rPr kumimoji="0" lang="es-ES" smtClean="0"/>
              <a:t>Haga clic para modificar el estilo de título del patrón</a:t>
            </a:r>
            <a:endParaRPr kumimoji="0" lang="en-US"/>
          </a:p>
        </p:txBody>
      </p:sp>
      <p:sp>
        <p:nvSpPr>
          <p:cNvPr id="3" name="2 Marcador de texto"/>
          <p:cNvSpPr>
            <a:spLocks noGrp="1"/>
          </p:cNvSpPr>
          <p:nvPr>
            <p:ph type="body" idx="2"/>
          </p:nvPr>
        </p:nvSpPr>
        <p:spPr>
          <a:xfrm>
            <a:off x="381000" y="1981200"/>
            <a:ext cx="2362200" cy="4144963"/>
          </a:xfrm>
        </p:spPr>
        <p:txBody>
          <a:bodyPr/>
          <a:lstStyle>
            <a:lvl1pPr marL="0" indent="0">
              <a:spcAft>
                <a:spcPts val="1000"/>
              </a:spcAft>
              <a:buNone/>
              <a:defRPr sz="1600">
                <a:solidFill>
                  <a:srgbClr val="FFFFFF"/>
                </a:solidFill>
              </a:defRPr>
            </a:lvl1pPr>
            <a:lvl2pPr>
              <a:buNone/>
              <a:defRPr sz="1200"/>
            </a:lvl2pPr>
            <a:lvl3pPr>
              <a:buNone/>
              <a:defRPr sz="1000"/>
            </a:lvl3pPr>
            <a:lvl4pPr>
              <a:buNone/>
              <a:defRPr sz="900"/>
            </a:lvl4pPr>
            <a:lvl5pPr>
              <a:buNone/>
              <a:defRPr sz="900"/>
            </a:lvl5pPr>
          </a:lstStyle>
          <a:p>
            <a:pPr lvl="0" eaLnBrk="1" latinLnBrk="0" hangingPunct="1"/>
            <a:r>
              <a:rPr kumimoji="0" lang="es-ES" smtClean="0"/>
              <a:t>Haga clic para modificar el estilo de texto del patrón</a:t>
            </a:r>
          </a:p>
        </p:txBody>
      </p:sp>
      <p:sp>
        <p:nvSpPr>
          <p:cNvPr id="8" name="7 Rectángulo"/>
          <p:cNvSpPr>
            <a:spLocks noChangeArrowheads="1"/>
          </p:cNvSpPr>
          <p:nvPr/>
        </p:nvSpPr>
        <p:spPr bwMode="auto">
          <a:xfrm>
            <a:off x="152400" y="152400"/>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9" name="8 Conector recto"/>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20" name="19 Marcador de contenido"/>
          <p:cNvSpPr>
            <a:spLocks noGrp="1"/>
          </p:cNvSpPr>
          <p:nvPr>
            <p:ph sz="quarter" idx="1"/>
          </p:nvPr>
        </p:nvSpPr>
        <p:spPr>
          <a:xfrm>
            <a:off x="3124200" y="685800"/>
            <a:ext cx="5638800" cy="5410200"/>
          </a:xfrm>
        </p:spPr>
        <p:txBody>
          <a:bodyPr/>
          <a:lstStyle/>
          <a:p>
            <a:pPr lvl="0" eaLnBrk="1" latinLnBrk="0" hangingPunct="1"/>
            <a:r>
              <a:rPr lang="es-ES" smtClean="0"/>
              <a:t>Haga clic para modificar el estilo de texto del patrón</a:t>
            </a:r>
          </a:p>
          <a:p>
            <a:pPr lvl="1" eaLnBrk="1" latinLnBrk="0" hangingPunct="1"/>
            <a:r>
              <a:rPr lang="es-ES" smtClean="0"/>
              <a:t>Segundo nivel</a:t>
            </a:r>
          </a:p>
          <a:p>
            <a:pPr lvl="2" eaLnBrk="1" latinLnBrk="0" hangingPunct="1"/>
            <a:r>
              <a:rPr lang="es-ES" smtClean="0"/>
              <a:t>Tercer nivel</a:t>
            </a:r>
          </a:p>
          <a:p>
            <a:pPr lvl="3" eaLnBrk="1" latinLnBrk="0" hangingPunct="1"/>
            <a:r>
              <a:rPr lang="es-ES" smtClean="0"/>
              <a:t>Cuarto nivel</a:t>
            </a:r>
          </a:p>
          <a:p>
            <a:pPr lvl="4" eaLnBrk="1" latinLnBrk="0" hangingPunct="1"/>
            <a:r>
              <a:rPr lang="es-ES" smtClean="0"/>
              <a:t>Quinto nivel</a:t>
            </a:r>
            <a:endParaRPr kumimoji="0" lang="en-US"/>
          </a:p>
        </p:txBody>
      </p:sp>
      <p:sp>
        <p:nvSpPr>
          <p:cNvPr id="10" name="9 Elipse"/>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10 Elipse"/>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Marcador de número de diapositiva"/>
          <p:cNvSpPr>
            <a:spLocks noGrp="1"/>
          </p:cNvSpPr>
          <p:nvPr>
            <p:ph type="sldNum" sz="quarter" idx="12"/>
          </p:nvPr>
        </p:nvSpPr>
        <p:spPr>
          <a:xfrm>
            <a:off x="1371600" y="312738"/>
            <a:ext cx="457200" cy="441325"/>
          </a:xfrm>
        </p:spPr>
        <p:txBody>
          <a:bodyPr/>
          <a:lstStyle>
            <a:lvl1pPr>
              <a:defRPr>
                <a:solidFill>
                  <a:schemeClr val="accent3">
                    <a:shade val="75000"/>
                  </a:schemeClr>
                </a:solidFill>
              </a:defRPr>
            </a:lvl1pPr>
          </a:lstStyle>
          <a:p>
            <a:fld id="{FCAA12F9-567E-4603-90EC-2312845C7635}" type="slidenum">
              <a:rPr lang="es-MX" smtClean="0"/>
              <a:t>‹Nº›</a:t>
            </a:fld>
            <a:endParaRPr lang="es-MX"/>
          </a:p>
        </p:txBody>
      </p:sp>
      <p:sp>
        <p:nvSpPr>
          <p:cNvPr id="21" name="20 Rectángulo"/>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Marcador de fecha"/>
          <p:cNvSpPr>
            <a:spLocks noGrp="1"/>
          </p:cNvSpPr>
          <p:nvPr>
            <p:ph type="dt" sz="half" idx="10"/>
          </p:nvPr>
        </p:nvSpPr>
        <p:spPr/>
        <p:txBody>
          <a:bodyPr/>
          <a:lstStyle/>
          <a:p>
            <a:fld id="{2BFFE757-EDDA-4545-8645-94DBF9FBF5A6}" type="datetimeFigureOut">
              <a:rPr lang="es-MX" smtClean="0"/>
              <a:t>20/05/2014</a:t>
            </a:fld>
            <a:endParaRPr lang="es-MX"/>
          </a:p>
        </p:txBody>
      </p:sp>
      <p:sp>
        <p:nvSpPr>
          <p:cNvPr id="6" name="5 Marcador de pie de página"/>
          <p:cNvSpPr>
            <a:spLocks noGrp="1"/>
          </p:cNvSpPr>
          <p:nvPr>
            <p:ph type="ftr" sz="quarter" idx="11"/>
          </p:nvPr>
        </p:nvSpPr>
        <p:spPr>
          <a:xfrm>
            <a:off x="301752" y="6410848"/>
            <a:ext cx="3383280" cy="365760"/>
          </a:xfrm>
        </p:spPr>
        <p:txBody>
          <a:bodyPr/>
          <a:lstStyle/>
          <a:p>
            <a:endParaRPr lang="es-MX"/>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21" name="20 Conector recto"/>
          <p:cNvSpPr>
            <a:spLocks noChangeShapeType="1"/>
          </p:cNvSpPr>
          <p:nvPr/>
        </p:nvSpPr>
        <p:spPr bwMode="auto">
          <a:xfrm>
            <a:off x="152400" y="533400"/>
            <a:ext cx="8833104" cy="0"/>
          </a:xfrm>
          <a:prstGeom prst="line">
            <a:avLst/>
          </a:prstGeom>
          <a:noFill/>
          <a:ln w="11430"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7" name="16 Rectángulo"/>
          <p:cNvSpPr>
            <a:spLocks noChangeArrowheads="1"/>
          </p:cNvSpPr>
          <p:nvPr/>
        </p:nvSpPr>
        <p:spPr bwMode="white">
          <a:xfrm>
            <a:off x="0" y="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20" name="19 Rectángulo"/>
          <p:cNvSpPr>
            <a:spLocks noChangeArrowheads="1"/>
          </p:cNvSpPr>
          <p:nvPr/>
        </p:nvSpPr>
        <p:spPr bwMode="auto">
          <a:xfrm>
            <a:off x="152400" y="152400"/>
            <a:ext cx="8833104" cy="301752"/>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8" name="7 Rectángulo"/>
          <p:cNvSpPr/>
          <p:nvPr/>
        </p:nvSpPr>
        <p:spPr>
          <a:xfrm>
            <a:off x="152400" y="609600"/>
            <a:ext cx="2743200" cy="5867400"/>
          </a:xfrm>
          <a:prstGeom prst="rect">
            <a:avLst/>
          </a:prstGeom>
          <a:solidFill>
            <a:schemeClr val="accent1"/>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2" name="11 Elipse"/>
          <p:cNvSpPr/>
          <p:nvPr/>
        </p:nvSpPr>
        <p:spPr>
          <a:xfrm>
            <a:off x="1295400" y="228600"/>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12 Elipse"/>
          <p:cNvSpPr/>
          <p:nvPr/>
        </p:nvSpPr>
        <p:spPr>
          <a:xfrm>
            <a:off x="1389888" y="323088"/>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6 Marcador de número de diapositiva"/>
          <p:cNvSpPr>
            <a:spLocks noGrp="1"/>
          </p:cNvSpPr>
          <p:nvPr>
            <p:ph type="sldNum" sz="quarter" idx="12"/>
          </p:nvPr>
        </p:nvSpPr>
        <p:spPr>
          <a:xfrm>
            <a:off x="1371600" y="312738"/>
            <a:ext cx="457200" cy="441325"/>
          </a:xfrm>
        </p:spPr>
        <p:txBody>
          <a:bodyPr/>
          <a:lstStyle/>
          <a:p>
            <a:fld id="{FCAA12F9-567E-4603-90EC-2312845C7635}" type="slidenum">
              <a:rPr lang="es-MX" smtClean="0"/>
              <a:t>‹Nº›</a:t>
            </a:fld>
            <a:endParaRPr lang="es-MX"/>
          </a:p>
        </p:txBody>
      </p:sp>
      <p:sp>
        <p:nvSpPr>
          <p:cNvPr id="2" name="1 Título"/>
          <p:cNvSpPr>
            <a:spLocks noGrp="1"/>
          </p:cNvSpPr>
          <p:nvPr>
            <p:ph type="title"/>
          </p:nvPr>
        </p:nvSpPr>
        <p:spPr>
          <a:xfrm>
            <a:off x="3000375" y="5029200"/>
            <a:ext cx="5867400" cy="1219200"/>
          </a:xfrm>
        </p:spPr>
        <p:txBody>
          <a:bodyPr anchor="t">
            <a:noAutofit/>
          </a:bodyPr>
          <a:lstStyle>
            <a:lvl1pPr algn="l">
              <a:buNone/>
              <a:defRPr sz="2400" b="1">
                <a:solidFill>
                  <a:schemeClr val="tx2"/>
                </a:solidFill>
              </a:defRPr>
            </a:lvl1pPr>
          </a:lstStyle>
          <a:p>
            <a:r>
              <a:rPr kumimoji="0" lang="es-ES" smtClean="0"/>
              <a:t>Haga clic para modificar el estilo de título del patrón</a:t>
            </a:r>
            <a:endParaRPr kumimoji="0" lang="en-US"/>
          </a:p>
        </p:txBody>
      </p:sp>
      <p:sp>
        <p:nvSpPr>
          <p:cNvPr id="3" name="2 Marcador de posición de imagen"/>
          <p:cNvSpPr>
            <a:spLocks noGrp="1"/>
          </p:cNvSpPr>
          <p:nvPr>
            <p:ph type="pic" idx="1"/>
          </p:nvPr>
        </p:nvSpPr>
        <p:spPr>
          <a:xfrm>
            <a:off x="3000375" y="609600"/>
            <a:ext cx="5867400" cy="4267200"/>
          </a:xfrm>
        </p:spPr>
        <p:txBody>
          <a:bodyPr/>
          <a:lstStyle>
            <a:lvl1pPr marL="0" indent="0">
              <a:buNone/>
              <a:defRPr sz="3200"/>
            </a:lvl1pPr>
          </a:lstStyle>
          <a:p>
            <a:r>
              <a:rPr kumimoji="0" lang="es-ES" smtClean="0"/>
              <a:t>Haga clic en el icono para agregar una imagen</a:t>
            </a:r>
            <a:endParaRPr kumimoji="0" lang="en-US" dirty="0"/>
          </a:p>
        </p:txBody>
      </p:sp>
      <p:sp>
        <p:nvSpPr>
          <p:cNvPr id="4" name="3 Marcador de texto"/>
          <p:cNvSpPr>
            <a:spLocks noGrp="1"/>
          </p:cNvSpPr>
          <p:nvPr>
            <p:ph type="body" sz="half" idx="2"/>
          </p:nvPr>
        </p:nvSpPr>
        <p:spPr>
          <a:xfrm>
            <a:off x="381000" y="990600"/>
            <a:ext cx="2438400" cy="5257800"/>
          </a:xfrm>
        </p:spPr>
        <p:txBody>
          <a:bodyPr/>
          <a:lstStyle>
            <a:lvl1pPr marL="0" indent="0">
              <a:spcAft>
                <a:spcPts val="1000"/>
              </a:spcAft>
              <a:buFontTx/>
              <a:buNone/>
              <a:defRPr sz="1600">
                <a:solidFill>
                  <a:srgbClr val="FFFFFF"/>
                </a:solidFill>
              </a:defRPr>
            </a:lvl1pPr>
            <a:lvl2pPr>
              <a:defRPr sz="1200"/>
            </a:lvl2pPr>
            <a:lvl3pPr>
              <a:defRPr sz="1000"/>
            </a:lvl3pPr>
            <a:lvl4pPr>
              <a:defRPr sz="900"/>
            </a:lvl4pPr>
            <a:lvl5pPr>
              <a:defRPr sz="900"/>
            </a:lvl5pPr>
          </a:lstStyle>
          <a:p>
            <a:pPr lvl="0" eaLnBrk="1" latinLnBrk="0" hangingPunct="1"/>
            <a:r>
              <a:rPr kumimoji="0" lang="es-ES" smtClean="0"/>
              <a:t>Haga clic para modificar el estilo de texto del patrón</a:t>
            </a:r>
          </a:p>
        </p:txBody>
      </p:sp>
      <p:sp>
        <p:nvSpPr>
          <p:cNvPr id="22" name="21 Rectángulo"/>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5" name="4 Marcador de fecha"/>
          <p:cNvSpPr>
            <a:spLocks noGrp="1"/>
          </p:cNvSpPr>
          <p:nvPr>
            <p:ph type="dt" sz="half" idx="10"/>
          </p:nvPr>
        </p:nvSpPr>
        <p:spPr>
          <a:xfrm>
            <a:off x="5788152" y="6404984"/>
            <a:ext cx="3044952" cy="365760"/>
          </a:xfrm>
        </p:spPr>
        <p:txBody>
          <a:bodyPr/>
          <a:lstStyle/>
          <a:p>
            <a:fld id="{2BFFE757-EDDA-4545-8645-94DBF9FBF5A6}" type="datetimeFigureOut">
              <a:rPr lang="es-MX" smtClean="0"/>
              <a:t>20/05/2014</a:t>
            </a:fld>
            <a:endParaRPr lang="es-MX"/>
          </a:p>
        </p:txBody>
      </p:sp>
      <p:sp>
        <p:nvSpPr>
          <p:cNvPr id="6" name="5 Marcador de pie de página"/>
          <p:cNvSpPr>
            <a:spLocks noGrp="1"/>
          </p:cNvSpPr>
          <p:nvPr>
            <p:ph type="ftr" sz="quarter" idx="11"/>
          </p:nvPr>
        </p:nvSpPr>
        <p:spPr>
          <a:xfrm>
            <a:off x="301752" y="6410848"/>
            <a:ext cx="3584448" cy="365760"/>
          </a:xfrm>
        </p:spPr>
        <p:txBody>
          <a:bodyPr/>
          <a:lstStyle/>
          <a:p>
            <a:endParaRPr lang="es-MX"/>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16 Rectángulo"/>
          <p:cNvSpPr>
            <a:spLocks noChangeArrowheads="1"/>
          </p:cNvSpPr>
          <p:nvPr/>
        </p:nvSpPr>
        <p:spPr bwMode="white">
          <a:xfrm>
            <a:off x="0" y="6705600"/>
            <a:ext cx="9144000" cy="1524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6" name="15 Rectángulo"/>
          <p:cNvSpPr>
            <a:spLocks noChangeArrowheads="1"/>
          </p:cNvSpPr>
          <p:nvPr/>
        </p:nvSpPr>
        <p:spPr bwMode="white">
          <a:xfrm>
            <a:off x="0" y="0"/>
            <a:ext cx="9144000" cy="1393371"/>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8" name="17 Rectángulo"/>
          <p:cNvSpPr>
            <a:spLocks noChangeArrowheads="1"/>
          </p:cNvSpPr>
          <p:nvPr/>
        </p:nvSpPr>
        <p:spPr bwMode="white">
          <a:xfrm>
            <a:off x="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9" name="18 Rectángulo"/>
          <p:cNvSpPr>
            <a:spLocks noChangeArrowheads="1"/>
          </p:cNvSpPr>
          <p:nvPr/>
        </p:nvSpPr>
        <p:spPr bwMode="white">
          <a:xfrm>
            <a:off x="8991600" y="0"/>
            <a:ext cx="152400" cy="6858000"/>
          </a:xfrm>
          <a:prstGeom prst="rect">
            <a:avLst/>
          </a:prstGeom>
          <a:solidFill>
            <a:srgbClr val="FFFFFF"/>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9" name="8 Rectángulo"/>
          <p:cNvSpPr>
            <a:spLocks noChangeArrowheads="1"/>
          </p:cNvSpPr>
          <p:nvPr/>
        </p:nvSpPr>
        <p:spPr bwMode="auto">
          <a:xfrm>
            <a:off x="149352" y="6388385"/>
            <a:ext cx="8833104" cy="309563"/>
          </a:xfrm>
          <a:prstGeom prst="rect">
            <a:avLst/>
          </a:prstGeom>
          <a:solidFill>
            <a:schemeClr val="accent3"/>
          </a:solidFill>
          <a:ln w="9525" cap="flat" cmpd="sng" algn="ctr">
            <a:noFill/>
            <a:prstDash val="solid"/>
            <a:miter lim="800000"/>
            <a:headEnd type="none" w="med" len="med"/>
            <a:tailEnd type="none" w="med" len="med"/>
          </a:ln>
          <a:effectLst/>
        </p:spPr>
        <p:txBody>
          <a:bodyPr vert="horz" wrap="none" lIns="91440" tIns="45720" rIns="91440" bIns="45720" anchor="ctr" compatLnSpc="1"/>
          <a:lstStyle/>
          <a:p>
            <a:endParaRPr kumimoji="0" lang="en-US"/>
          </a:p>
        </p:txBody>
      </p:sp>
      <p:sp>
        <p:nvSpPr>
          <p:cNvPr id="14" name="13 Marcador de fecha"/>
          <p:cNvSpPr>
            <a:spLocks noGrp="1"/>
          </p:cNvSpPr>
          <p:nvPr>
            <p:ph type="dt" sz="half" idx="2"/>
          </p:nvPr>
        </p:nvSpPr>
        <p:spPr>
          <a:xfrm>
            <a:off x="5791200" y="6404984"/>
            <a:ext cx="3044952" cy="365760"/>
          </a:xfrm>
          <a:prstGeom prst="rect">
            <a:avLst/>
          </a:prstGeom>
        </p:spPr>
        <p:txBody>
          <a:bodyPr vert="horz"/>
          <a:lstStyle>
            <a:lvl1pPr algn="r" eaLnBrk="1" latinLnBrk="0" hangingPunct="1">
              <a:defRPr kumimoji="0" sz="1400">
                <a:solidFill>
                  <a:srgbClr val="FFFFFF"/>
                </a:solidFill>
              </a:defRPr>
            </a:lvl1pPr>
          </a:lstStyle>
          <a:p>
            <a:fld id="{2BFFE757-EDDA-4545-8645-94DBF9FBF5A6}" type="datetimeFigureOut">
              <a:rPr lang="es-MX" smtClean="0"/>
              <a:t>20/05/2014</a:t>
            </a:fld>
            <a:endParaRPr lang="es-MX"/>
          </a:p>
        </p:txBody>
      </p:sp>
      <p:sp>
        <p:nvSpPr>
          <p:cNvPr id="3" name="2 Marcador de pie de página"/>
          <p:cNvSpPr>
            <a:spLocks noGrp="1"/>
          </p:cNvSpPr>
          <p:nvPr>
            <p:ph type="ftr" sz="quarter" idx="3"/>
          </p:nvPr>
        </p:nvSpPr>
        <p:spPr>
          <a:xfrm>
            <a:off x="304800" y="6410848"/>
            <a:ext cx="3581400" cy="365760"/>
          </a:xfrm>
          <a:prstGeom prst="rect">
            <a:avLst/>
          </a:prstGeom>
        </p:spPr>
        <p:txBody>
          <a:bodyPr vert="horz"/>
          <a:lstStyle>
            <a:lvl1pPr algn="l" eaLnBrk="1" latinLnBrk="0" hangingPunct="1">
              <a:defRPr kumimoji="0" sz="1200">
                <a:solidFill>
                  <a:srgbClr val="FFFFFF"/>
                </a:solidFill>
              </a:defRPr>
            </a:lvl1pPr>
          </a:lstStyle>
          <a:p>
            <a:endParaRPr lang="es-MX"/>
          </a:p>
        </p:txBody>
      </p:sp>
      <p:sp>
        <p:nvSpPr>
          <p:cNvPr id="8" name="7 Rectángulo"/>
          <p:cNvSpPr>
            <a:spLocks noChangeArrowheads="1"/>
          </p:cNvSpPr>
          <p:nvPr/>
        </p:nvSpPr>
        <p:spPr bwMode="auto">
          <a:xfrm>
            <a:off x="152400" y="155448"/>
            <a:ext cx="8833104" cy="6547104"/>
          </a:xfrm>
          <a:prstGeom prst="rect">
            <a:avLst/>
          </a:prstGeom>
          <a:noFill/>
          <a:ln w="9525" cap="flat" cmpd="sng" algn="ctr">
            <a:solidFill>
              <a:schemeClr val="accent3">
                <a:shade val="75000"/>
              </a:schemeClr>
            </a:solidFill>
            <a:prstDash val="solid"/>
            <a:miter lim="800000"/>
            <a:headEnd type="none" w="med" len="med"/>
            <a:tailEnd type="none" w="med" len="med"/>
          </a:ln>
          <a:effectLst/>
        </p:spPr>
        <p:txBody>
          <a:bodyPr vert="horz" wrap="none" lIns="91440" tIns="45720" rIns="91440" bIns="45720" anchor="ctr" compatLnSpc="1"/>
          <a:lstStyle/>
          <a:p>
            <a:endParaRPr kumimoji="0" lang="en-US" dirty="0"/>
          </a:p>
        </p:txBody>
      </p:sp>
      <p:sp>
        <p:nvSpPr>
          <p:cNvPr id="10" name="9 Conector recto"/>
          <p:cNvSpPr>
            <a:spLocks noChangeShapeType="1"/>
          </p:cNvSpPr>
          <p:nvPr/>
        </p:nvSpPr>
        <p:spPr bwMode="auto">
          <a:xfrm>
            <a:off x="152400" y="1276743"/>
            <a:ext cx="8833104" cy="0"/>
          </a:xfrm>
          <a:prstGeom prst="line">
            <a:avLst/>
          </a:prstGeom>
          <a:noFill/>
          <a:ln w="9525" cap="flat" cmpd="sng" algn="ctr">
            <a:solidFill>
              <a:schemeClr val="accent3">
                <a:shade val="75000"/>
              </a:schemeClr>
            </a:solidFill>
            <a:prstDash val="sysDash"/>
            <a:round/>
            <a:headEnd type="none" w="med" len="med"/>
            <a:tailEnd type="none" w="med" len="med"/>
          </a:ln>
          <a:effectLst/>
        </p:spPr>
        <p:txBody>
          <a:bodyPr vert="horz" wrap="none" lIns="91440" tIns="45720" rIns="91440" bIns="45720" anchor="ctr" compatLnSpc="1"/>
          <a:lstStyle/>
          <a:p>
            <a:endParaRPr kumimoji="0" lang="en-US"/>
          </a:p>
        </p:txBody>
      </p:sp>
      <p:sp>
        <p:nvSpPr>
          <p:cNvPr id="12" name="11 Elipse"/>
          <p:cNvSpPr/>
          <p:nvPr/>
        </p:nvSpPr>
        <p:spPr>
          <a:xfrm>
            <a:off x="4267200" y="956036"/>
            <a:ext cx="609600" cy="609600"/>
          </a:xfrm>
          <a:prstGeom prst="ellipse">
            <a:avLst/>
          </a:prstGeom>
          <a:solidFill>
            <a:srgbClr val="FFFFFF"/>
          </a:solidFill>
          <a:ln w="158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5" name="14 Elipse"/>
          <p:cNvSpPr/>
          <p:nvPr/>
        </p:nvSpPr>
        <p:spPr>
          <a:xfrm>
            <a:off x="4361688" y="1050524"/>
            <a:ext cx="420624" cy="420624"/>
          </a:xfrm>
          <a:prstGeom prst="ellipse">
            <a:avLst/>
          </a:prstGeom>
          <a:solidFill>
            <a:srgbClr val="FFFFFF"/>
          </a:solidFill>
          <a:ln w="50800" cap="rnd" cmpd="dbl" algn="ctr">
            <a:solidFill>
              <a:schemeClr val="accent3">
                <a:shade val="75000"/>
              </a:schemeClr>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3" name="22 Marcador de número de diapositiva"/>
          <p:cNvSpPr>
            <a:spLocks noGrp="1"/>
          </p:cNvSpPr>
          <p:nvPr>
            <p:ph type="sldNum" sz="quarter" idx="4"/>
          </p:nvPr>
        </p:nvSpPr>
        <p:spPr>
          <a:xfrm>
            <a:off x="4343400" y="1040174"/>
            <a:ext cx="457200" cy="441325"/>
          </a:xfrm>
          <a:prstGeom prst="rect">
            <a:avLst/>
          </a:prstGeom>
        </p:spPr>
        <p:txBody>
          <a:bodyPr vert="horz" lIns="45720" rIns="45720" anchor="ctr">
            <a:normAutofit/>
          </a:bodyPr>
          <a:lstStyle>
            <a:lvl1pPr algn="ctr" eaLnBrk="1" latinLnBrk="0" hangingPunct="1">
              <a:defRPr kumimoji="0" sz="1600">
                <a:solidFill>
                  <a:schemeClr val="accent3">
                    <a:shade val="75000"/>
                  </a:schemeClr>
                </a:solidFill>
              </a:defRPr>
            </a:lvl1pPr>
          </a:lstStyle>
          <a:p>
            <a:fld id="{FCAA12F9-567E-4603-90EC-2312845C7635}" type="slidenum">
              <a:rPr lang="es-MX" smtClean="0"/>
              <a:t>‹Nº›</a:t>
            </a:fld>
            <a:endParaRPr lang="es-MX"/>
          </a:p>
        </p:txBody>
      </p:sp>
      <p:sp>
        <p:nvSpPr>
          <p:cNvPr id="22" name="21 Marcador de título"/>
          <p:cNvSpPr>
            <a:spLocks noGrp="1"/>
          </p:cNvSpPr>
          <p:nvPr>
            <p:ph type="title"/>
          </p:nvPr>
        </p:nvSpPr>
        <p:spPr>
          <a:xfrm>
            <a:off x="301752" y="228600"/>
            <a:ext cx="8534400" cy="758952"/>
          </a:xfrm>
          <a:prstGeom prst="rect">
            <a:avLst/>
          </a:prstGeom>
        </p:spPr>
        <p:txBody>
          <a:bodyPr vert="horz" anchor="b">
            <a:normAutofit/>
          </a:bodyPr>
          <a:lstStyle/>
          <a:p>
            <a:r>
              <a:rPr kumimoji="0" lang="es-ES" smtClean="0"/>
              <a:t>Haga clic para modificar el estilo de título del patrón</a:t>
            </a:r>
            <a:endParaRPr kumimoji="0" lang="en-US"/>
          </a:p>
        </p:txBody>
      </p:sp>
      <p:sp>
        <p:nvSpPr>
          <p:cNvPr id="13" name="12 Marcador de texto"/>
          <p:cNvSpPr>
            <a:spLocks noGrp="1"/>
          </p:cNvSpPr>
          <p:nvPr>
            <p:ph type="body" idx="1"/>
          </p:nvPr>
        </p:nvSpPr>
        <p:spPr>
          <a:xfrm>
            <a:off x="301752" y="1524000"/>
            <a:ext cx="8534400" cy="4599432"/>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rtl="0" eaLnBrk="1" latinLnBrk="0" hangingPunct="1">
        <a:spcBef>
          <a:spcPct val="0"/>
        </a:spcBef>
        <a:buNone/>
        <a:defRPr kumimoji="0" sz="3300" kern="1200">
          <a:solidFill>
            <a:schemeClr val="accent3">
              <a:shade val="75000"/>
            </a:schemeClr>
          </a:solidFill>
          <a:latin typeface="+mj-lt"/>
          <a:ea typeface="+mj-ea"/>
          <a:cs typeface="+mj-cs"/>
        </a:defRPr>
      </a:lvl1pPr>
    </p:titleStyle>
    <p:bodyStyle>
      <a:lvl1pPr marL="274320" indent="-274320" algn="l" rtl="0" eaLnBrk="1" latinLnBrk="0" hangingPunct="1">
        <a:spcBef>
          <a:spcPct val="20000"/>
        </a:spcBef>
        <a:buClr>
          <a:schemeClr val="accent1"/>
        </a:buClr>
        <a:buSzPct val="85000"/>
        <a:buFont typeface="Wingdings 2"/>
        <a:buChar char=""/>
        <a:defRPr kumimoji="0" sz="2700" kern="1200">
          <a:solidFill>
            <a:schemeClr val="tx1"/>
          </a:solidFill>
          <a:latin typeface="+mn-lt"/>
          <a:ea typeface="+mn-ea"/>
          <a:cs typeface="+mn-cs"/>
        </a:defRPr>
      </a:lvl1pPr>
      <a:lvl2pPr marL="548640" indent="-274320" algn="l" rtl="0" eaLnBrk="1" latinLnBrk="0" hangingPunct="1">
        <a:spcBef>
          <a:spcPct val="20000"/>
        </a:spcBef>
        <a:buClr>
          <a:schemeClr val="accent2"/>
        </a:buClr>
        <a:buSzPct val="70000"/>
        <a:buFont typeface="Wingdings"/>
        <a:buChar char=""/>
        <a:defRPr kumimoji="0" sz="2200" kern="1200">
          <a:solidFill>
            <a:schemeClr val="tx2"/>
          </a:solidFill>
          <a:latin typeface="+mn-lt"/>
          <a:ea typeface="+mn-ea"/>
          <a:cs typeface="+mn-cs"/>
        </a:defRPr>
      </a:lvl2pPr>
      <a:lvl3pPr marL="822960" indent="-228600" algn="l" rtl="0" eaLnBrk="1" latinLnBrk="0" hangingPunct="1">
        <a:spcBef>
          <a:spcPct val="20000"/>
        </a:spcBef>
        <a:buClr>
          <a:schemeClr val="accent3"/>
        </a:buClr>
        <a:buSzPct val="75000"/>
        <a:buFont typeface="Wingdings 2"/>
        <a:buChar char=""/>
        <a:defRPr kumimoji="0" sz="2000" kern="1200">
          <a:solidFill>
            <a:schemeClr val="tx1"/>
          </a:solidFill>
          <a:latin typeface="+mn-lt"/>
          <a:ea typeface="+mn-ea"/>
          <a:cs typeface="+mn-cs"/>
        </a:defRPr>
      </a:lvl3pPr>
      <a:lvl4pPr marL="1097280" indent="-228600" algn="l" rtl="0" eaLnBrk="1" latinLnBrk="0" hangingPunct="1">
        <a:spcBef>
          <a:spcPct val="20000"/>
        </a:spcBef>
        <a:buClr>
          <a:schemeClr val="accent4"/>
        </a:buClr>
        <a:buSzPct val="70000"/>
        <a:buFont typeface="Wingdings"/>
        <a:buChar char=""/>
        <a:defRPr kumimoji="0" sz="2000" kern="1200">
          <a:solidFill>
            <a:schemeClr val="tx2"/>
          </a:solidFill>
          <a:latin typeface="+mn-lt"/>
          <a:ea typeface="+mn-ea"/>
          <a:cs typeface="+mn-cs"/>
        </a:defRPr>
      </a:lvl4pPr>
      <a:lvl5pPr marL="1371600" indent="-228600" algn="l" rtl="0" eaLnBrk="1" latinLnBrk="0" hangingPunct="1">
        <a:spcBef>
          <a:spcPct val="20000"/>
        </a:spcBef>
        <a:buClr>
          <a:schemeClr val="accent5"/>
        </a:buClr>
        <a:buFontTx/>
        <a:buChar char="•"/>
        <a:defRPr kumimoji="0" sz="1800" kern="1200">
          <a:solidFill>
            <a:schemeClr val="tx1"/>
          </a:solidFill>
          <a:latin typeface="+mn-lt"/>
          <a:ea typeface="+mn-ea"/>
          <a:cs typeface="+mn-cs"/>
        </a:defRPr>
      </a:lvl5pPr>
      <a:lvl6pPr marL="1645920" indent="-182880" algn="l" rtl="0" eaLnBrk="1" latinLnBrk="0" hangingPunct="1">
        <a:spcBef>
          <a:spcPct val="20000"/>
        </a:spcBef>
        <a:buClr>
          <a:schemeClr val="accent6"/>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1">
            <a:shade val="75000"/>
          </a:schemeClr>
        </a:buClr>
        <a:buSzPct val="90000"/>
        <a:buChar char="•"/>
        <a:defRPr kumimoji="0" sz="1600" kern="1200" baseline="0">
          <a:solidFill>
            <a:schemeClr val="tx1"/>
          </a:solidFill>
          <a:latin typeface="+mn-lt"/>
          <a:ea typeface="+mn-ea"/>
          <a:cs typeface="+mn-cs"/>
        </a:defRPr>
      </a:lvl7pPr>
      <a:lvl8pPr marL="2103120" indent="-182880" algn="l" rtl="0" eaLnBrk="1" latinLnBrk="0" hangingPunct="1">
        <a:spcBef>
          <a:spcPct val="20000"/>
        </a:spcBef>
        <a:buClr>
          <a:schemeClr val="accent4">
            <a:shade val="75000"/>
          </a:schemeClr>
        </a:buClr>
        <a:buChar char="•"/>
        <a:defRPr kumimoji="0" sz="1600" kern="1200">
          <a:solidFill>
            <a:schemeClr val="tx1"/>
          </a:solidFill>
          <a:latin typeface="+mn-lt"/>
          <a:ea typeface="+mn-ea"/>
          <a:cs typeface="+mn-cs"/>
        </a:defRPr>
      </a:lvl8pPr>
      <a:lvl9pPr marL="2377440" indent="-182880" algn="l" rtl="0" eaLnBrk="1" latinLnBrk="0" hangingPunct="1">
        <a:spcBef>
          <a:spcPct val="20000"/>
        </a:spcBef>
        <a:buClr>
          <a:schemeClr val="accent2">
            <a:shade val="75000"/>
          </a:schemeClr>
        </a:buClr>
        <a:buSzPct val="90000"/>
        <a:buChar char="•"/>
        <a:defRPr kumimoji="0" sz="1400" kern="1200" cap="all"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Subtítulo"/>
          <p:cNvSpPr>
            <a:spLocks noGrp="1"/>
          </p:cNvSpPr>
          <p:nvPr>
            <p:ph type="subTitle" idx="1"/>
          </p:nvPr>
        </p:nvSpPr>
        <p:spPr/>
        <p:txBody>
          <a:bodyPr>
            <a:normAutofit/>
          </a:bodyPr>
          <a:lstStyle/>
          <a:p>
            <a:r>
              <a:rPr lang="es-MX" dirty="0" smtClean="0"/>
              <a:t>Josefa Edith Hernández Carrillo </a:t>
            </a:r>
          </a:p>
          <a:p>
            <a:r>
              <a:rPr lang="es-MX" i="1" dirty="0" smtClean="0"/>
              <a:t>Docente-Investigadora del ISCEEM </a:t>
            </a:r>
          </a:p>
          <a:p>
            <a:endParaRPr lang="es-MX" dirty="0"/>
          </a:p>
        </p:txBody>
      </p:sp>
      <p:sp>
        <p:nvSpPr>
          <p:cNvPr id="2" name="1 Título"/>
          <p:cNvSpPr>
            <a:spLocks noGrp="1"/>
          </p:cNvSpPr>
          <p:nvPr>
            <p:ph type="ctrTitle"/>
          </p:nvPr>
        </p:nvSpPr>
        <p:spPr/>
        <p:txBody>
          <a:bodyPr>
            <a:normAutofit fontScale="90000"/>
          </a:bodyPr>
          <a:lstStyle/>
          <a:p>
            <a:r>
              <a:rPr lang="es-MX" dirty="0" smtClean="0"/>
              <a:t>Criterios para diseñar preguntas abiertas 	</a:t>
            </a:r>
            <a:br>
              <a:rPr lang="es-MX" dirty="0" smtClean="0"/>
            </a:br>
            <a:endParaRPr lang="es-MX"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Criterios generales a considerar por el profesor </a:t>
            </a:r>
            <a:endParaRPr lang="es-MX" dirty="0"/>
          </a:p>
        </p:txBody>
      </p:sp>
      <p:sp>
        <p:nvSpPr>
          <p:cNvPr id="3" name="2 Marcador de contenido"/>
          <p:cNvSpPr>
            <a:spLocks noGrp="1"/>
          </p:cNvSpPr>
          <p:nvPr>
            <p:ph sz="quarter" idx="1"/>
          </p:nvPr>
        </p:nvSpPr>
        <p:spPr>
          <a:xfrm>
            <a:off x="301752" y="1527048"/>
            <a:ext cx="8503920" cy="4998296"/>
          </a:xfrm>
        </p:spPr>
        <p:txBody>
          <a:bodyPr>
            <a:normAutofit fontScale="77500" lnSpcReduction="20000"/>
          </a:bodyPr>
          <a:lstStyle/>
          <a:p>
            <a:r>
              <a:rPr lang="es-MX" dirty="0" smtClean="0"/>
              <a:t>11. Durante el ciclo escolar se debe guiar a los alumnos a crear sus propios criterios de evaluación, promover en ellos el análisis, la argumentación y la construcción de aprendizajes significativos. La autocrítica como forma más elevada de la voluntad racional es un factor importante a impulsar en ellos respecto a sus evaluaciones. </a:t>
            </a:r>
          </a:p>
          <a:p>
            <a:r>
              <a:rPr lang="es-MX" dirty="0" smtClean="0"/>
              <a:t>12. Aun cuando las preguntas requieren que el tiempo destinado a contestarlas sea un tanto flexible, el estudiante debe saber aproximadamente que tiempo va invertir en cada pregunta. </a:t>
            </a:r>
          </a:p>
          <a:p>
            <a:r>
              <a:rPr lang="es-MX" dirty="0" smtClean="0"/>
              <a:t>13. El día del examen el alumno deberá estar concentrado para esa actividad, por ello, habrá que </a:t>
            </a:r>
            <a:r>
              <a:rPr lang="es-MX" dirty="0" err="1" smtClean="0"/>
              <a:t>preveer</a:t>
            </a:r>
            <a:r>
              <a:rPr lang="es-MX" dirty="0" smtClean="0"/>
              <a:t> que cualquier actividad (proyectos, tareas, escalas, entre otros), de evaluación formativa del quinto bimestre esté culminada al menos dos días antes del examen. </a:t>
            </a:r>
          </a:p>
          <a:p>
            <a:r>
              <a:rPr lang="es-MX" dirty="0" smtClean="0"/>
              <a:t>14. Es importante comunicarles a los alumnos que no deben presionarse para memorizar contenidos o conceptos, sino que realicen ejercicios que les apoyen a desarrollar su capacidad de análisis, argumentación, síntesis, evaluación, entre otros. </a:t>
            </a:r>
            <a:endParaRPr lang="es-MX"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l"/>
            <a:r>
              <a:rPr lang="es-MX" dirty="0" smtClean="0"/>
              <a:t>¿Qué evaluar? </a:t>
            </a:r>
            <a:endParaRPr lang="es-MX" dirty="0"/>
          </a:p>
        </p:txBody>
      </p:sp>
      <p:sp>
        <p:nvSpPr>
          <p:cNvPr id="3" name="2 Marcador de contenido"/>
          <p:cNvSpPr>
            <a:spLocks noGrp="1"/>
          </p:cNvSpPr>
          <p:nvPr>
            <p:ph sz="quarter" idx="1"/>
          </p:nvPr>
        </p:nvSpPr>
        <p:spPr>
          <a:xfrm>
            <a:off x="301752" y="1527048"/>
            <a:ext cx="8503920" cy="4926288"/>
          </a:xfrm>
        </p:spPr>
        <p:txBody>
          <a:bodyPr>
            <a:normAutofit fontScale="85000" lnSpcReduction="20000"/>
          </a:bodyPr>
          <a:lstStyle/>
          <a:p>
            <a:pPr algn="just"/>
            <a:r>
              <a:rPr lang="es-MX" dirty="0" smtClean="0"/>
              <a:t>1. Para delimitar el contenido a evaluar es necesario </a:t>
            </a:r>
            <a:r>
              <a:rPr lang="es-MX" b="1" dirty="0" smtClean="0"/>
              <a:t>tener presente el perfil de egreso</a:t>
            </a:r>
            <a:r>
              <a:rPr lang="es-MX" dirty="0" smtClean="0"/>
              <a:t> que se espera lograr al concluir la educación básica. </a:t>
            </a:r>
            <a:r>
              <a:rPr lang="es-MX" b="1" dirty="0" smtClean="0"/>
              <a:t>Identificar que aprendizajes esperados por asignatura y bloque responden al rasgo del perfil deseado y elegir el o los que más respondan a este. </a:t>
            </a:r>
            <a:r>
              <a:rPr lang="es-MX" dirty="0" smtClean="0"/>
              <a:t>Posteriormente, ubicar los contenidos, temas de reflexión o ejes más relevantes y finalmente determinar cuáles de éstos serán objeto de evaluación. </a:t>
            </a:r>
          </a:p>
          <a:p>
            <a:pPr algn="just"/>
            <a:r>
              <a:rPr lang="es-MX" dirty="0" smtClean="0"/>
              <a:t>2. </a:t>
            </a:r>
            <a:r>
              <a:rPr lang="es-MX" b="1" dirty="0" smtClean="0"/>
              <a:t>Se localizan los conceptos, procedimientos, ideas clave o puntos principales de esos aprendizajes esperados</a:t>
            </a:r>
            <a:r>
              <a:rPr lang="es-MX" dirty="0" smtClean="0"/>
              <a:t>, considerando que las ideas clave especifican la acción a realizar y evaluar, por ejemplo: definir, evidenciar, explicar, analizar, evaluar, describir, explican, jerarquizar, entre otros. </a:t>
            </a:r>
          </a:p>
          <a:p>
            <a:pPr algn="just"/>
            <a:r>
              <a:rPr lang="es-MX" dirty="0" smtClean="0"/>
              <a:t>3. De todas las ideas clave seleccionadas, </a:t>
            </a:r>
            <a:r>
              <a:rPr lang="es-MX" b="1" dirty="0" smtClean="0"/>
              <a:t>determinar cuáles serán evaluadas. </a:t>
            </a:r>
            <a:endParaRPr lang="es-MX" b="1"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l"/>
            <a:r>
              <a:rPr lang="es-MX" dirty="0" smtClean="0"/>
              <a:t>¿Qué evaluar? </a:t>
            </a:r>
            <a:endParaRPr lang="es-MX" dirty="0"/>
          </a:p>
        </p:txBody>
      </p:sp>
      <p:sp>
        <p:nvSpPr>
          <p:cNvPr id="3" name="2 Marcador de contenido"/>
          <p:cNvSpPr>
            <a:spLocks noGrp="1"/>
          </p:cNvSpPr>
          <p:nvPr>
            <p:ph sz="quarter" idx="1"/>
          </p:nvPr>
        </p:nvSpPr>
        <p:spPr>
          <a:xfrm>
            <a:off x="301752" y="1527048"/>
            <a:ext cx="8503920" cy="4926288"/>
          </a:xfrm>
        </p:spPr>
        <p:txBody>
          <a:bodyPr>
            <a:normAutofit fontScale="85000" lnSpcReduction="20000"/>
          </a:bodyPr>
          <a:lstStyle/>
          <a:p>
            <a:r>
              <a:rPr lang="es-MX" dirty="0" smtClean="0"/>
              <a:t>4.Sería </a:t>
            </a:r>
            <a:r>
              <a:rPr lang="es-MX" dirty="0" smtClean="0"/>
              <a:t>significativo evaluar todas las ideas clave o procedimientos, de no ser así, seleccione aquellas ideas clave que refieran conocimientos, habilidades, capacidades indispensables para la asignatura y que </a:t>
            </a:r>
            <a:r>
              <a:rPr lang="es-MX" dirty="0" smtClean="0"/>
              <a:t>impactan </a:t>
            </a:r>
            <a:r>
              <a:rPr lang="es-MX" dirty="0" smtClean="0"/>
              <a:t>al perfil de egreso. </a:t>
            </a:r>
            <a:endParaRPr lang="es-MX" dirty="0" smtClean="0"/>
          </a:p>
          <a:p>
            <a:r>
              <a:rPr lang="es-MX" dirty="0" smtClean="0"/>
              <a:t>5. </a:t>
            </a:r>
            <a:r>
              <a:rPr lang="es-MX" b="1" dirty="0" smtClean="0"/>
              <a:t>Una pregunta puede solicitar el desarrollo de varios procesos que le den respuesta, con la finalidad de evidenciar lo aprendido</a:t>
            </a:r>
            <a:r>
              <a:rPr lang="es-MX" dirty="0" smtClean="0"/>
              <a:t>. Asimismo, se pueden integrar varios aprendizajes esperados para elaborar una sola pregunta. </a:t>
            </a:r>
          </a:p>
          <a:p>
            <a:r>
              <a:rPr lang="es-MX" dirty="0" smtClean="0"/>
              <a:t>6. En caso de requerirlo, para evaluar la aplicación de conocimientos, la habilidad del pensamiento, resolución de problemas o la expresión escrita, y </a:t>
            </a:r>
            <a:r>
              <a:rPr lang="es-MX" b="1" dirty="0" smtClean="0"/>
              <a:t>atendiendo a las características de diversidad social, lingüística, cultural, física e intelectual de los alumnos, será necesario contextualizar la pregunta. </a:t>
            </a:r>
            <a:endParaRPr lang="es-MX" b="1"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l"/>
            <a:r>
              <a:rPr lang="es-MX" dirty="0" smtClean="0"/>
              <a:t>¿Cuánto evaluar? </a:t>
            </a:r>
            <a:endParaRPr lang="es-MX" dirty="0"/>
          </a:p>
        </p:txBody>
      </p:sp>
      <p:sp>
        <p:nvSpPr>
          <p:cNvPr id="3" name="2 Marcador de contenido"/>
          <p:cNvSpPr>
            <a:spLocks noGrp="1"/>
          </p:cNvSpPr>
          <p:nvPr>
            <p:ph sz="quarter" idx="1"/>
          </p:nvPr>
        </p:nvSpPr>
        <p:spPr/>
        <p:txBody>
          <a:bodyPr/>
          <a:lstStyle/>
          <a:p>
            <a:r>
              <a:rPr lang="es-MX" dirty="0" smtClean="0"/>
              <a:t>7. Una vez que se tienen seleccionadas las ideas clave que serán incluidas en el examen, se plantea el nivel cognitivo, el número de preguntas que se elaborarán para cada idea clave conceptos o procedimientos seleccionados, y el valor en puntos que tendrá. </a:t>
            </a:r>
            <a:endParaRPr lang="es-MX"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l"/>
            <a:r>
              <a:rPr lang="es-MX" dirty="0" smtClean="0"/>
              <a:t>¿Cuánto evaluar? </a:t>
            </a:r>
            <a:endParaRPr lang="es-MX" dirty="0"/>
          </a:p>
        </p:txBody>
      </p:sp>
      <p:sp>
        <p:nvSpPr>
          <p:cNvPr id="3" name="2 Marcador de contenido"/>
          <p:cNvSpPr>
            <a:spLocks noGrp="1"/>
          </p:cNvSpPr>
          <p:nvPr>
            <p:ph sz="quarter" idx="1"/>
          </p:nvPr>
        </p:nvSpPr>
        <p:spPr>
          <a:xfrm>
            <a:off x="301752" y="1527048"/>
            <a:ext cx="8503920" cy="4998296"/>
          </a:xfrm>
        </p:spPr>
        <p:txBody>
          <a:bodyPr>
            <a:normAutofit fontScale="70000" lnSpcReduction="20000"/>
          </a:bodyPr>
          <a:lstStyle/>
          <a:p>
            <a:r>
              <a:rPr lang="es-MX" sz="3100" dirty="0" smtClean="0"/>
              <a:t>8. El número de preguntas se decide en función del nivel de complejidad del aprendizaje a evaluar y número de ideas clave o procedimientos y el tiempo destinado para responder al examen</a:t>
            </a:r>
            <a:r>
              <a:rPr lang="es-MX" sz="3100" dirty="0" smtClean="0"/>
              <a:t>. </a:t>
            </a:r>
            <a:endParaRPr lang="es-MX" sz="3100" dirty="0" smtClean="0"/>
          </a:p>
          <a:p>
            <a:pPr lvl="1"/>
            <a:r>
              <a:rPr lang="es-MX" sz="2600" dirty="0" smtClean="0"/>
              <a:t>a. Considerando las ideas que son esenciales, se recomienda elaborar al menos </a:t>
            </a:r>
            <a:r>
              <a:rPr lang="es-MX" sz="2600" b="1" dirty="0" smtClean="0"/>
              <a:t>una pregunta por idea clave</a:t>
            </a:r>
            <a:r>
              <a:rPr lang="es-MX" sz="2600" dirty="0" smtClean="0"/>
              <a:t>. </a:t>
            </a:r>
          </a:p>
          <a:p>
            <a:pPr lvl="1"/>
            <a:r>
              <a:rPr lang="es-MX" sz="2600" dirty="0" smtClean="0"/>
              <a:t>b. A mayor complejidad, mayor número de preguntas, por eso habrá que decidir menos ideas clave para dar lugar a mayor número de preguntas en las ideas más complejas. </a:t>
            </a:r>
          </a:p>
          <a:p>
            <a:pPr lvl="1"/>
            <a:r>
              <a:rPr lang="es-MX" sz="2600" dirty="0" smtClean="0"/>
              <a:t>c. </a:t>
            </a:r>
            <a:r>
              <a:rPr lang="es-MX" sz="2600" b="1" dirty="0" smtClean="0"/>
              <a:t>El número de preguntas abiertas del examen estará de acuerdo con el tiempo disponible que tiene para responder</a:t>
            </a:r>
            <a:r>
              <a:rPr lang="es-MX" sz="2600" dirty="0" smtClean="0"/>
              <a:t>, considerando que algunas preguntas pueden ser respondidas en menor tiempo y otras en mayor tiempo. </a:t>
            </a:r>
          </a:p>
          <a:p>
            <a:pPr lvl="1"/>
            <a:r>
              <a:rPr lang="es-MX" sz="2600" dirty="0" smtClean="0"/>
              <a:t>d. </a:t>
            </a:r>
            <a:r>
              <a:rPr lang="es-MX" sz="2600" b="1" dirty="0" smtClean="0"/>
              <a:t>Se sugiere elaborar un cuadro en donde se registren los elementos a evaluar: aprendizajes esperados, las ideas clave, el nivel cognitivo, aspectos a evaluar, entre otros, que servirán de base para estructurar los cuestionamientos </a:t>
            </a:r>
            <a:r>
              <a:rPr lang="es-MX" sz="2600" dirty="0" smtClean="0"/>
              <a:t>(ver cuadro de planeación). </a:t>
            </a:r>
          </a:p>
          <a:p>
            <a:pPr lvl="1"/>
            <a:r>
              <a:rPr lang="es-MX" sz="2600" dirty="0" smtClean="0"/>
              <a:t>e. El número de preguntas del examen debe dar elementos para comprobar que el alumno ha aprendido lo esencial de los aprendizajes esperados. </a:t>
            </a:r>
            <a:endParaRPr lang="es-MX" sz="26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l"/>
            <a:r>
              <a:rPr lang="es-MX" dirty="0" smtClean="0"/>
              <a:t>¿Cuánto evaluar? </a:t>
            </a:r>
            <a:endParaRPr lang="es-MX" dirty="0"/>
          </a:p>
        </p:txBody>
      </p:sp>
      <p:sp>
        <p:nvSpPr>
          <p:cNvPr id="3" name="2 Marcador de contenido"/>
          <p:cNvSpPr>
            <a:spLocks noGrp="1"/>
          </p:cNvSpPr>
          <p:nvPr>
            <p:ph sz="quarter" idx="1"/>
          </p:nvPr>
        </p:nvSpPr>
        <p:spPr>
          <a:xfrm>
            <a:off x="301752" y="1527048"/>
            <a:ext cx="8503920" cy="4782272"/>
          </a:xfrm>
        </p:spPr>
        <p:txBody>
          <a:bodyPr>
            <a:normAutofit fontScale="92500" lnSpcReduction="10000"/>
          </a:bodyPr>
          <a:lstStyle/>
          <a:p>
            <a:r>
              <a:rPr lang="es-MX" dirty="0" smtClean="0"/>
              <a:t>9. </a:t>
            </a:r>
            <a:r>
              <a:rPr lang="es-MX" b="1" dirty="0" smtClean="0"/>
              <a:t>Se evalúa el saber y saber hacer </a:t>
            </a:r>
            <a:r>
              <a:rPr lang="es-MX" dirty="0" smtClean="0"/>
              <a:t>para conocer qué tanto el alumno ha alcanzado los aprendizajes, sin considerar que resuelva el examen más rápido o menos rápido que sus compañeros. No tener un tiempo fijo da mayor libertad para reflexionar y elaborar las respuestas; sin embargo, conviene planear un periodo mínimo de tres horas, considerando los descansos intermedios necesarios o realizarlo en diferentes días. </a:t>
            </a:r>
          </a:p>
          <a:p>
            <a:r>
              <a:rPr lang="es-MX" dirty="0" smtClean="0"/>
              <a:t>10. En la asignatura de matemáticas se puede evaluar la aplicación de los pasos del procedimiento y los procedimientos opcionales; sólo el procedimiento sin tomar en cuenta el resultado o ambas cosas el procedimiento y el resultado </a:t>
            </a:r>
            <a:endParaRPr lang="es-MX"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l"/>
            <a:r>
              <a:rPr lang="es-MX" dirty="0" smtClean="0"/>
              <a:t>¿Con qué evaluar? </a:t>
            </a:r>
            <a:endParaRPr lang="es-MX" dirty="0"/>
          </a:p>
        </p:txBody>
      </p:sp>
      <p:sp>
        <p:nvSpPr>
          <p:cNvPr id="3" name="2 Marcador de contenido"/>
          <p:cNvSpPr>
            <a:spLocks noGrp="1"/>
          </p:cNvSpPr>
          <p:nvPr>
            <p:ph sz="quarter" idx="1"/>
          </p:nvPr>
        </p:nvSpPr>
        <p:spPr>
          <a:xfrm>
            <a:off x="301752" y="1527048"/>
            <a:ext cx="8503920" cy="4782272"/>
          </a:xfrm>
        </p:spPr>
        <p:txBody>
          <a:bodyPr>
            <a:normAutofit/>
          </a:bodyPr>
          <a:lstStyle/>
          <a:p>
            <a:r>
              <a:rPr lang="es-MX" dirty="0" smtClean="0"/>
              <a:t>11. Una parte importante que introduce al alumno hacia lo que se espera de él, son </a:t>
            </a:r>
            <a:r>
              <a:rPr lang="es-MX" b="1" dirty="0" smtClean="0"/>
              <a:t>las indicaciones claras y precisas, de tal manera que no tenga duda de la acción que se le pide realizar</a:t>
            </a:r>
            <a:r>
              <a:rPr lang="es-MX" dirty="0" smtClean="0"/>
              <a:t>. </a:t>
            </a:r>
          </a:p>
          <a:p>
            <a:r>
              <a:rPr lang="es-MX" dirty="0" smtClean="0"/>
              <a:t>12. </a:t>
            </a:r>
            <a:r>
              <a:rPr lang="es-MX" b="1" dirty="0" smtClean="0"/>
              <a:t>Las preguntas se enuncian con acciones que movilizan habilidades de pensamiento como: construye, diseña, elabora, expresa, describe, resuelve, explica, categoriza, clasifica, organiza, resuelve problemas, generaliza, resume, analiza, identifica, integra, relaciona, da evidencias. </a:t>
            </a:r>
            <a:endParaRPr lang="es-MX" b="1"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l"/>
            <a:r>
              <a:rPr lang="es-MX" dirty="0" smtClean="0"/>
              <a:t>¿Con qué evaluar? </a:t>
            </a:r>
            <a:endParaRPr lang="es-MX" dirty="0"/>
          </a:p>
        </p:txBody>
      </p:sp>
      <p:sp>
        <p:nvSpPr>
          <p:cNvPr id="3" name="2 Marcador de contenido"/>
          <p:cNvSpPr>
            <a:spLocks noGrp="1"/>
          </p:cNvSpPr>
          <p:nvPr>
            <p:ph sz="quarter" idx="1"/>
          </p:nvPr>
        </p:nvSpPr>
        <p:spPr>
          <a:xfrm>
            <a:off x="301752" y="1527048"/>
            <a:ext cx="8503920" cy="4998296"/>
          </a:xfrm>
        </p:spPr>
        <p:txBody>
          <a:bodyPr>
            <a:normAutofit fontScale="92500" lnSpcReduction="10000"/>
          </a:bodyPr>
          <a:lstStyle/>
          <a:p>
            <a:r>
              <a:rPr lang="es-MX" dirty="0" smtClean="0"/>
              <a:t>13. </a:t>
            </a:r>
            <a:r>
              <a:rPr lang="es-MX" b="1" dirty="0" smtClean="0"/>
              <a:t>Los cuestionamientos deberán ser planteados en la medida de lo posible dentro de su contexto</a:t>
            </a:r>
            <a:r>
              <a:rPr lang="es-MX" dirty="0" smtClean="0"/>
              <a:t>, algunos pueden estar relacionados con sus vivencias cotidianas. </a:t>
            </a:r>
          </a:p>
          <a:p>
            <a:r>
              <a:rPr lang="es-MX" dirty="0" smtClean="0"/>
              <a:t>14. </a:t>
            </a:r>
            <a:r>
              <a:rPr lang="es-MX" b="1" dirty="0" smtClean="0"/>
              <a:t>Las respuestas deben contener argumentos de fondo y ampliamente justificados</a:t>
            </a:r>
            <a:r>
              <a:rPr lang="es-MX" dirty="0" smtClean="0"/>
              <a:t>; el procedimiento es parte del problema y debe exponerse con toda claridad. </a:t>
            </a:r>
          </a:p>
          <a:p>
            <a:r>
              <a:rPr lang="es-MX" dirty="0" smtClean="0"/>
              <a:t>15. </a:t>
            </a:r>
            <a:r>
              <a:rPr lang="es-MX" b="1" dirty="0" smtClean="0"/>
              <a:t>Las estrategias que se utilicen para responder a una pregunta, como mapa mental, mapa conceptual, esquema, cuadros sinópticos, deben haberse conocido y utilizado para el desarrollo y aprendizaje de los contenidos en clase. </a:t>
            </a:r>
            <a:endParaRPr lang="es-MX" b="1"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pPr algn="l"/>
            <a:r>
              <a:rPr lang="es-MX" dirty="0" smtClean="0"/>
              <a:t>¿Con qué evaluar? </a:t>
            </a:r>
            <a:endParaRPr lang="es-MX" dirty="0"/>
          </a:p>
        </p:txBody>
      </p:sp>
      <p:pic>
        <p:nvPicPr>
          <p:cNvPr id="2050" name="Picture 2"/>
          <p:cNvPicPr>
            <a:picLocks noGrp="1" noChangeAspect="1" noChangeArrowheads="1"/>
          </p:cNvPicPr>
          <p:nvPr>
            <p:ph sz="quarter" idx="1"/>
          </p:nvPr>
        </p:nvPicPr>
        <p:blipFill>
          <a:blip r:embed="rId2" cstate="print"/>
          <a:srcRect l="23660" t="10098" r="44463" b="8003"/>
          <a:stretch>
            <a:fillRect/>
          </a:stretch>
        </p:blipFill>
        <p:spPr bwMode="auto">
          <a:xfrm rot="5400000">
            <a:off x="1271070" y="-1014930"/>
            <a:ext cx="6669360" cy="9076500"/>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600" dirty="0" smtClean="0"/>
              <a:t>ELABORACION DE EXAMEN FINAL DE ASIGNATURA</a:t>
            </a:r>
            <a:endParaRPr lang="es-MX" sz="2600" dirty="0"/>
          </a:p>
        </p:txBody>
      </p:sp>
      <p:sp>
        <p:nvSpPr>
          <p:cNvPr id="3" name="2 Marcador de contenido"/>
          <p:cNvSpPr>
            <a:spLocks noGrp="1"/>
          </p:cNvSpPr>
          <p:nvPr>
            <p:ph sz="quarter" idx="1"/>
          </p:nvPr>
        </p:nvSpPr>
        <p:spPr/>
        <p:txBody>
          <a:bodyPr/>
          <a:lstStyle/>
          <a:p>
            <a:r>
              <a:rPr lang="es-MX" dirty="0" smtClean="0"/>
              <a:t>Acomodémonos por Academia</a:t>
            </a:r>
          </a:p>
          <a:p>
            <a:r>
              <a:rPr lang="es-MX" dirty="0" smtClean="0"/>
              <a:t>Siguiendo el cuadro de doble entrada, llenemos las columnas que se refieren a los aprendizajes esperados y el Bloque.</a:t>
            </a:r>
          </a:p>
          <a:p>
            <a:r>
              <a:rPr lang="es-MX" dirty="0" smtClean="0"/>
              <a:t>Recuerden que este es el momento de elegir los aprendizajes que vamos a priorizar, así que solo anoten en la columna el que dará origen a la pregunta de respuesta abierta.</a:t>
            </a:r>
          </a:p>
          <a:p>
            <a:endParaRPr lang="es-MX" dirty="0" smtClean="0"/>
          </a:p>
          <a:p>
            <a:pPr lvl="1"/>
            <a:r>
              <a:rPr lang="es-MX" b="1" dirty="0" smtClean="0"/>
              <a:t>Cuentan con 20 minutos para hacer ese vaciado</a:t>
            </a:r>
            <a:endParaRPr lang="es-MX" b="1"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EXAMEN FINAL DE QUINTO PERIODO</a:t>
            </a:r>
            <a:endParaRPr lang="es-MX" dirty="0"/>
          </a:p>
        </p:txBody>
      </p:sp>
      <p:sp>
        <p:nvSpPr>
          <p:cNvPr id="3" name="2 Marcador de contenido"/>
          <p:cNvSpPr>
            <a:spLocks noGrp="1"/>
          </p:cNvSpPr>
          <p:nvPr>
            <p:ph sz="quarter" idx="1"/>
          </p:nvPr>
        </p:nvSpPr>
        <p:spPr/>
        <p:txBody>
          <a:bodyPr>
            <a:normAutofit fontScale="92500" lnSpcReduction="10000"/>
          </a:bodyPr>
          <a:lstStyle/>
          <a:p>
            <a:r>
              <a:rPr lang="es-MX" dirty="0" smtClean="0"/>
              <a:t>Atender </a:t>
            </a:r>
            <a:r>
              <a:rPr lang="es-MX" dirty="0" smtClean="0"/>
              <a:t>el requerimiento planteado en el Acuerdo número 696, publicado por el Diario Oficial de la Federación y que en su artículo 9 fracción a, señala: “para evaluar el quinto bimestre de 3º de primaria a 3º de secundaria, se utilizará un examen final que servirá para calificar el quinto bimestre” </a:t>
            </a:r>
          </a:p>
          <a:p>
            <a:r>
              <a:rPr lang="es-MX" dirty="0" smtClean="0"/>
              <a:t>Este examen debe ser parcialmente estructurado, abierto y flexible de tal manera que se adapte a la singularidad de cada sujeto. En su diseño, se habrá de tomar en cuenta su carácter </a:t>
            </a:r>
            <a:r>
              <a:rPr lang="es-MX" dirty="0" err="1" smtClean="0"/>
              <a:t>sumativo</a:t>
            </a:r>
            <a:r>
              <a:rPr lang="es-MX" dirty="0" smtClean="0"/>
              <a:t>; es decir, abarca los aprendizajes esperados del grado correspondiente sin perder de vista el perfil de egreso de los alumnos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301752" y="1527048"/>
            <a:ext cx="8503920" cy="4926288"/>
          </a:xfrm>
        </p:spPr>
        <p:txBody>
          <a:bodyPr>
            <a:normAutofit lnSpcReduction="10000"/>
          </a:bodyPr>
          <a:lstStyle/>
          <a:p>
            <a:r>
              <a:rPr lang="es-MX" dirty="0" smtClean="0"/>
              <a:t>Una vez identificados los Aprendizajes Esperados que vamos a evaluar, ubica en la columna de el tema de reflexión, contenido, eje de acuerdo a tu materia</a:t>
            </a:r>
          </a:p>
          <a:p>
            <a:r>
              <a:rPr lang="es-MX" dirty="0" smtClean="0"/>
              <a:t>Llena a su vez la columna de cuantas ideas clave vas a rescatar del aprendizaje esperado</a:t>
            </a:r>
          </a:p>
          <a:p>
            <a:r>
              <a:rPr lang="es-MX" dirty="0" smtClean="0"/>
              <a:t>Ubica el Nivel Cognitivo que debe tener la pregunta</a:t>
            </a:r>
          </a:p>
          <a:p>
            <a:r>
              <a:rPr lang="es-MX" dirty="0" err="1" smtClean="0"/>
              <a:t>Tambien</a:t>
            </a:r>
            <a:r>
              <a:rPr lang="es-MX" dirty="0" smtClean="0"/>
              <a:t> llenen la columna de cuantas preguntas o planteamientos utilizaran para valorar ese aprendizaje esperado</a:t>
            </a:r>
          </a:p>
          <a:p>
            <a:endParaRPr lang="es-MX" dirty="0" smtClean="0"/>
          </a:p>
          <a:p>
            <a:pPr lvl="1"/>
            <a:r>
              <a:rPr lang="es-MX" b="1" dirty="0" smtClean="0"/>
              <a:t>PARA ESTA ACTIVIDAD TIENES 20 MINUTOS</a:t>
            </a:r>
            <a:endParaRPr lang="es-MX" b="1" dirty="0"/>
          </a:p>
        </p:txBody>
      </p:sp>
      <p:sp>
        <p:nvSpPr>
          <p:cNvPr id="4" name="1 Título"/>
          <p:cNvSpPr>
            <a:spLocks noGrp="1"/>
          </p:cNvSpPr>
          <p:nvPr>
            <p:ph type="title"/>
          </p:nvPr>
        </p:nvSpPr>
        <p:spPr/>
        <p:txBody>
          <a:bodyPr>
            <a:normAutofit/>
          </a:bodyPr>
          <a:lstStyle/>
          <a:p>
            <a:r>
              <a:rPr lang="es-MX" sz="2600" dirty="0" smtClean="0"/>
              <a:t>ELABORACION DE EXAMEN FINAL DE ASIGNATURA</a:t>
            </a:r>
            <a:endParaRPr lang="es-MX" sz="2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Marcador de contenido"/>
          <p:cNvSpPr>
            <a:spLocks noGrp="1"/>
          </p:cNvSpPr>
          <p:nvPr>
            <p:ph sz="quarter" idx="1"/>
          </p:nvPr>
        </p:nvSpPr>
        <p:spPr>
          <a:xfrm>
            <a:off x="301752" y="1527048"/>
            <a:ext cx="8503920" cy="4926288"/>
          </a:xfrm>
        </p:spPr>
        <p:txBody>
          <a:bodyPr>
            <a:normAutofit fontScale="92500" lnSpcReduction="10000"/>
          </a:bodyPr>
          <a:lstStyle/>
          <a:p>
            <a:r>
              <a:rPr lang="es-MX" dirty="0" smtClean="0"/>
              <a:t>En este momento, deben REDACTAR LA PREGUNTA  O CUESTIONAMIENTO</a:t>
            </a:r>
          </a:p>
          <a:p>
            <a:r>
              <a:rPr lang="es-MX" dirty="0" smtClean="0"/>
              <a:t>Es muy importante que refleje en ella la información que sustenta cada una de las columnas anteriores, deben ser indicaciones claras y precisas para que los alumnos puedan realizar la acción que se les pide sin lugar a dudas.</a:t>
            </a:r>
          </a:p>
          <a:p>
            <a:r>
              <a:rPr lang="es-MX" b="1" dirty="0" smtClean="0"/>
              <a:t>Las preguntas se enuncian con acciones que movilizan habilidades de pensamiento como: construye, diseña, elabora, expresa, describe, resuelve, explica, categoriza, clasifica, organiza, resuelve problemas, generaliza, resume, analiza, identifica, integra, relaciona, da evidencias.</a:t>
            </a:r>
            <a:endParaRPr lang="es-MX" dirty="0"/>
          </a:p>
        </p:txBody>
      </p:sp>
      <p:sp>
        <p:nvSpPr>
          <p:cNvPr id="4" name="1 Título"/>
          <p:cNvSpPr>
            <a:spLocks noGrp="1"/>
          </p:cNvSpPr>
          <p:nvPr>
            <p:ph type="title"/>
          </p:nvPr>
        </p:nvSpPr>
        <p:spPr/>
        <p:txBody>
          <a:bodyPr>
            <a:normAutofit/>
          </a:bodyPr>
          <a:lstStyle/>
          <a:p>
            <a:r>
              <a:rPr lang="es-MX" sz="2600" dirty="0" smtClean="0"/>
              <a:t>ELABORACION DE EXAMEN FINAL DE ASIGNATURA</a:t>
            </a:r>
            <a:endParaRPr lang="es-MX" sz="2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Estructura de cuestionamientos </a:t>
            </a:r>
            <a:endParaRPr lang="es-MX" dirty="0"/>
          </a:p>
        </p:txBody>
      </p:sp>
      <p:sp>
        <p:nvSpPr>
          <p:cNvPr id="3" name="2 Marcador de contenido"/>
          <p:cNvSpPr>
            <a:spLocks noGrp="1"/>
          </p:cNvSpPr>
          <p:nvPr>
            <p:ph sz="quarter" idx="1"/>
          </p:nvPr>
        </p:nvSpPr>
        <p:spPr/>
        <p:txBody>
          <a:bodyPr/>
          <a:lstStyle/>
          <a:p>
            <a:r>
              <a:rPr lang="es-MX" dirty="0" err="1" smtClean="0"/>
              <a:t>Auxiliate</a:t>
            </a:r>
            <a:r>
              <a:rPr lang="es-MX" dirty="0" smtClean="0"/>
              <a:t> del segundo formato en donde las columnas que vamos llenando nos permiten ir verificando si la pregunta elaborada cuenta con la estructura adecuada</a:t>
            </a:r>
            <a:endParaRPr lang="es-MX" dirty="0"/>
          </a:p>
        </p:txBody>
      </p:sp>
      <p:sp>
        <p:nvSpPr>
          <p:cNvPr id="4" name="3 CuadroTexto"/>
          <p:cNvSpPr txBox="1"/>
          <p:nvPr/>
        </p:nvSpPr>
        <p:spPr>
          <a:xfrm>
            <a:off x="1619672" y="3933056"/>
            <a:ext cx="6552728" cy="369332"/>
          </a:xfrm>
          <a:prstGeom prst="rect">
            <a:avLst/>
          </a:prstGeom>
          <a:noFill/>
        </p:spPr>
        <p:txBody>
          <a:bodyPr wrap="square" rtlCol="0">
            <a:spAutoFit/>
          </a:bodyPr>
          <a:lstStyle/>
          <a:p>
            <a:r>
              <a:rPr lang="es-MX" dirty="0" smtClean="0"/>
              <a:t>40 minutos para elaborar las preguntas de los 5 bloques</a:t>
            </a:r>
            <a:endParaRPr lang="es-MX"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Estructura de cuestionamientos </a:t>
            </a:r>
            <a:endParaRPr lang="es-MX" dirty="0"/>
          </a:p>
        </p:txBody>
      </p:sp>
      <p:pic>
        <p:nvPicPr>
          <p:cNvPr id="3074" name="Picture 2"/>
          <p:cNvPicPr>
            <a:picLocks noGrp="1" noChangeAspect="1" noChangeArrowheads="1"/>
          </p:cNvPicPr>
          <p:nvPr>
            <p:ph sz="quarter" idx="1"/>
          </p:nvPr>
        </p:nvPicPr>
        <p:blipFill>
          <a:blip r:embed="rId2" cstate="print"/>
          <a:srcRect l="17710" t="18900" r="38901" b="10226"/>
          <a:stretch>
            <a:fillRect/>
          </a:stretch>
        </p:blipFill>
        <p:spPr bwMode="auto">
          <a:xfrm>
            <a:off x="179513" y="1224673"/>
            <a:ext cx="8784976" cy="5444687"/>
          </a:xfrm>
          <a:prstGeom prst="rect">
            <a:avLst/>
          </a:prstGeom>
          <a:noFill/>
          <a:ln w="9525">
            <a:noFill/>
            <a:miter lim="800000"/>
            <a:headEnd/>
            <a:tailEnd/>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600" dirty="0" smtClean="0"/>
              <a:t>ELABORACION DE </a:t>
            </a:r>
            <a:r>
              <a:rPr lang="es-MX" sz="2600" dirty="0" smtClean="0"/>
              <a:t>EXAMEN FINAL DE ASIGNATURA</a:t>
            </a:r>
            <a:endParaRPr lang="es-MX" sz="2600" dirty="0"/>
          </a:p>
        </p:txBody>
      </p:sp>
      <p:sp>
        <p:nvSpPr>
          <p:cNvPr id="3" name="2 Marcador de contenido"/>
          <p:cNvSpPr>
            <a:spLocks noGrp="1"/>
          </p:cNvSpPr>
          <p:nvPr>
            <p:ph sz="quarter" idx="1"/>
          </p:nvPr>
        </p:nvSpPr>
        <p:spPr/>
        <p:txBody>
          <a:bodyPr/>
          <a:lstStyle/>
          <a:p>
            <a:r>
              <a:rPr lang="es-MX" dirty="0" smtClean="0"/>
              <a:t>Para llenar la ultima columna de este formato, es necesario que especifiquen cuales son los aspectos que van a evaluar en cada una de las preguntas elaboradas.</a:t>
            </a:r>
          </a:p>
          <a:p>
            <a:pPr lvl="1"/>
            <a:endParaRPr lang="es-MX" dirty="0" smtClean="0"/>
          </a:p>
          <a:p>
            <a:pPr lvl="1"/>
            <a:r>
              <a:rPr lang="es-MX" dirty="0" smtClean="0"/>
              <a:t>10 minutos para realizarlo</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MX" sz="2600" dirty="0" smtClean="0"/>
              <a:t>ELABORACION DE EXAMEN FINAL DE ASIGNATURA</a:t>
            </a:r>
            <a:endParaRPr lang="es-MX" sz="2600" dirty="0"/>
          </a:p>
        </p:txBody>
      </p:sp>
      <p:sp>
        <p:nvSpPr>
          <p:cNvPr id="3" name="2 Marcador de contenido"/>
          <p:cNvSpPr>
            <a:spLocks noGrp="1"/>
          </p:cNvSpPr>
          <p:nvPr>
            <p:ph sz="quarter" idx="1"/>
          </p:nvPr>
        </p:nvSpPr>
        <p:spPr/>
        <p:txBody>
          <a:bodyPr>
            <a:normAutofit fontScale="92500" lnSpcReduction="10000"/>
          </a:bodyPr>
          <a:lstStyle/>
          <a:p>
            <a:r>
              <a:rPr lang="es-MX" dirty="0" smtClean="0"/>
              <a:t>Una vez terminada la escaleta que dará origen a nuestro examen, deben elaborar el diseño del mismo, para que los alumnos puedan resolverlo.</a:t>
            </a:r>
          </a:p>
          <a:p>
            <a:r>
              <a:rPr lang="es-MX" dirty="0" smtClean="0"/>
              <a:t>Recuerden poner la parte inicial: ASIGNATURA, GRADO.</a:t>
            </a:r>
          </a:p>
          <a:p>
            <a:r>
              <a:rPr lang="es-MX" dirty="0" smtClean="0"/>
              <a:t>Datos para que el alumno llene: NOMBRE, GRUPO, FECHA DE APLICACIÓN, ETC</a:t>
            </a:r>
          </a:p>
          <a:p>
            <a:r>
              <a:rPr lang="es-MX" dirty="0" smtClean="0"/>
              <a:t>Cada apartado debe tener indicaciones claras y precisas para que los chicos no tengan duda sobre lo que deben hacer.</a:t>
            </a:r>
          </a:p>
          <a:p>
            <a:r>
              <a:rPr lang="es-MX" dirty="0" smtClean="0"/>
              <a:t>Prever los espacios en donde el chico resolverá las indicaciones.</a:t>
            </a:r>
            <a:endParaRPr lang="es-MX"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ENTREGA DEL EXAMEN FINAL</a:t>
            </a:r>
            <a:endParaRPr lang="es-MX" dirty="0"/>
          </a:p>
        </p:txBody>
      </p:sp>
      <p:sp>
        <p:nvSpPr>
          <p:cNvPr id="3" name="2 Marcador de contenido"/>
          <p:cNvSpPr>
            <a:spLocks noGrp="1"/>
          </p:cNvSpPr>
          <p:nvPr>
            <p:ph sz="quarter" idx="1"/>
          </p:nvPr>
        </p:nvSpPr>
        <p:spPr/>
        <p:txBody>
          <a:bodyPr/>
          <a:lstStyle/>
          <a:p>
            <a:r>
              <a:rPr lang="es-MX" dirty="0" smtClean="0"/>
              <a:t>Para poder hacer las copias que son necesarias, debemos entregar el documento, pero antes de ello, en el próximo CTE del viernes 30 de mayo, haremos una revisión de </a:t>
            </a:r>
            <a:r>
              <a:rPr lang="es-MX" dirty="0" smtClean="0"/>
              <a:t>la estructura del examen, las preguntas abiertas y la rúbrica </a:t>
            </a:r>
            <a:r>
              <a:rPr lang="es-MX" dirty="0" smtClean="0"/>
              <a:t>analítica. </a:t>
            </a:r>
          </a:p>
          <a:p>
            <a:r>
              <a:rPr lang="es-MX" dirty="0" smtClean="0"/>
              <a:t>Por lo tanto, la fecha limite para </a:t>
            </a:r>
            <a:r>
              <a:rPr lang="es-MX" b="1" dirty="0" smtClean="0"/>
              <a:t>entregar los exámenes finales ya terminados, es el miércoles 28 de mayo a nuestro </a:t>
            </a:r>
            <a:r>
              <a:rPr lang="es-MX" b="1" dirty="0" smtClean="0"/>
              <a:t>C</a:t>
            </a:r>
            <a:r>
              <a:rPr lang="es-MX" b="1" dirty="0" smtClean="0"/>
              <a:t>oordinador Académico</a:t>
            </a:r>
          </a:p>
          <a:p>
            <a:endParaRPr lang="es-MX"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Guía para revisar la estructura del examen, las preguntas abiertas y la rúbrica analítica </a:t>
            </a:r>
            <a:endParaRPr lang="es-MX" dirty="0"/>
          </a:p>
        </p:txBody>
      </p:sp>
      <p:pic>
        <p:nvPicPr>
          <p:cNvPr id="4098" name="Picture 2"/>
          <p:cNvPicPr>
            <a:picLocks noGrp="1" noChangeAspect="1" noChangeArrowheads="1"/>
          </p:cNvPicPr>
          <p:nvPr>
            <p:ph sz="quarter" idx="1"/>
          </p:nvPr>
        </p:nvPicPr>
        <p:blipFill>
          <a:blip r:embed="rId2" cstate="print"/>
          <a:srcRect l="24545" t="21122" r="44463" b="12729"/>
          <a:stretch>
            <a:fillRect/>
          </a:stretch>
        </p:blipFill>
        <p:spPr bwMode="auto">
          <a:xfrm>
            <a:off x="0" y="1412776"/>
            <a:ext cx="9144000" cy="5445224"/>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EXAMEN FINAL DE QUINTO PERIODO</a:t>
            </a:r>
            <a:endParaRPr lang="es-MX" dirty="0"/>
          </a:p>
        </p:txBody>
      </p:sp>
      <p:sp>
        <p:nvSpPr>
          <p:cNvPr id="3" name="2 Marcador de contenido"/>
          <p:cNvSpPr>
            <a:spLocks noGrp="1"/>
          </p:cNvSpPr>
          <p:nvPr>
            <p:ph sz="quarter" idx="1"/>
          </p:nvPr>
        </p:nvSpPr>
        <p:spPr/>
        <p:txBody>
          <a:bodyPr>
            <a:normAutofit lnSpcReduction="10000"/>
          </a:bodyPr>
          <a:lstStyle/>
          <a:p>
            <a:r>
              <a:rPr lang="es-MX" dirty="0" smtClean="0"/>
              <a:t>En este mismo sentido, la Secretaria de Educación Pública ha emitido una serie de documentos normativos con relación al tema de la evaluación en educación básica. Por el alcance del tema que nos ocupa, se presenta un cuadro en el que se especifican algunos artículos, principios y considerandos que denotan la importancia de que el personal de supervisión, directivos, docentes, alumnos y padres de familia, tengan conocimiento de los mismos, de igual manera orientan los puntos considerados en la exposición de este apartado</a:t>
            </a:r>
            <a:endParaRPr lang="es-MX"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MX" dirty="0"/>
          </a:p>
        </p:txBody>
      </p:sp>
      <p:pic>
        <p:nvPicPr>
          <p:cNvPr id="1026" name="Picture 2"/>
          <p:cNvPicPr>
            <a:picLocks noGrp="1" noChangeAspect="1" noChangeArrowheads="1"/>
          </p:cNvPicPr>
          <p:nvPr>
            <p:ph sz="quarter" idx="1"/>
          </p:nvPr>
        </p:nvPicPr>
        <p:blipFill>
          <a:blip r:embed="rId2" cstate="print"/>
          <a:srcRect l="21889" t="13248" r="44840" b="4853"/>
          <a:stretch>
            <a:fillRect/>
          </a:stretch>
        </p:blipFill>
        <p:spPr bwMode="auto">
          <a:xfrm rot="5400000">
            <a:off x="1058238" y="-1058236"/>
            <a:ext cx="6857999" cy="8974473"/>
          </a:xfrm>
          <a:prstGeom prst="rect">
            <a:avLst/>
          </a:prstGeom>
          <a:noFill/>
          <a:ln w="9525">
            <a:noFill/>
            <a:miter lim="800000"/>
            <a:headEnd/>
            <a:tailEnd/>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MX" dirty="0" smtClean="0"/>
              <a:t>Exámenes de pregunta abierta </a:t>
            </a:r>
            <a:endParaRPr lang="es-MX" dirty="0"/>
          </a:p>
        </p:txBody>
      </p:sp>
      <p:sp>
        <p:nvSpPr>
          <p:cNvPr id="3" name="2 Marcador de contenido"/>
          <p:cNvSpPr>
            <a:spLocks noGrp="1"/>
          </p:cNvSpPr>
          <p:nvPr>
            <p:ph sz="quarter" idx="1"/>
          </p:nvPr>
        </p:nvSpPr>
        <p:spPr/>
        <p:txBody>
          <a:bodyPr>
            <a:normAutofit fontScale="92500"/>
          </a:bodyPr>
          <a:lstStyle/>
          <a:p>
            <a:r>
              <a:rPr lang="es-MX" dirty="0" smtClean="0"/>
              <a:t>Los exámenes que se integran con preguntas abiertas movilizan los saberes de los alumnos y le permite expresar sus propias ideas a través de reconstrucciones y aplicaciones, Baigorri, (2007) señala: </a:t>
            </a:r>
          </a:p>
          <a:p>
            <a:pPr lvl="1"/>
            <a:r>
              <a:rPr lang="es-MX" dirty="0" smtClean="0"/>
              <a:t>“requieren de la elaboración de respuestas argumentadas por parte de los alumnos. Son el único tipo de examen que permite valorar los niveles superiores de conocimiento, como son la capacidad de análisis y síntesis, de valoración, de aplicación de las ideas y conceptos teóricos a hechos nuevos y de integración de los aprendizajes, en donde el estudiante pone en juego su comprensión, reflexión, interpretación, análisis y sobre todo su capacidad de expresión; además de las cualidades de creatividad y originalidad” (106). </a:t>
            </a:r>
            <a:endParaRPr lang="es-MX"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Criterios generales a considerar por el profesor </a:t>
            </a:r>
            <a:endParaRPr lang="es-MX" dirty="0"/>
          </a:p>
        </p:txBody>
      </p:sp>
      <p:sp>
        <p:nvSpPr>
          <p:cNvPr id="3" name="2 Marcador de contenido"/>
          <p:cNvSpPr>
            <a:spLocks noGrp="1"/>
          </p:cNvSpPr>
          <p:nvPr>
            <p:ph sz="quarter" idx="1"/>
          </p:nvPr>
        </p:nvSpPr>
        <p:spPr/>
        <p:txBody>
          <a:bodyPr>
            <a:normAutofit fontScale="92500" lnSpcReduction="10000"/>
          </a:bodyPr>
          <a:lstStyle/>
          <a:p>
            <a:r>
              <a:rPr lang="es-MX" dirty="0" smtClean="0"/>
              <a:t>El referente obligado para el diseño del examen final del quinto bimestre son los aprendizajes esperados de cada asignatura, éstos presentan una secuencia y gradualidad del primero al quinto bimestre, situación que no limita a organizar dos o más aprendizajes esperados para diseñar una pregunta abierta. </a:t>
            </a:r>
          </a:p>
          <a:p>
            <a:r>
              <a:rPr lang="es-MX" dirty="0" smtClean="0"/>
              <a:t>2. En el programa del grado correspondiente, identificar los aprendizajes esperados más relevantes con posibilidad de someterlos a evaluación, cuidando la coherencia entre los aprendizajes esperados, los contenidos, las estrategias de enseñanza empleadas y el contenido de las preguntas que comprenden el examen </a:t>
            </a:r>
            <a:endParaRPr lang="es-MX"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Criterios generales a considerar por el profesor </a:t>
            </a:r>
            <a:endParaRPr lang="es-MX" dirty="0"/>
          </a:p>
        </p:txBody>
      </p:sp>
      <p:sp>
        <p:nvSpPr>
          <p:cNvPr id="3" name="2 Marcador de contenido"/>
          <p:cNvSpPr>
            <a:spLocks noGrp="1"/>
          </p:cNvSpPr>
          <p:nvPr>
            <p:ph sz="quarter" idx="1"/>
          </p:nvPr>
        </p:nvSpPr>
        <p:spPr>
          <a:xfrm>
            <a:off x="301752" y="1527048"/>
            <a:ext cx="8503920" cy="4854280"/>
          </a:xfrm>
        </p:spPr>
        <p:txBody>
          <a:bodyPr>
            <a:normAutofit fontScale="85000" lnSpcReduction="20000"/>
          </a:bodyPr>
          <a:lstStyle/>
          <a:p>
            <a:r>
              <a:rPr lang="es-MX" dirty="0" smtClean="0"/>
              <a:t>3. Los contenidos a considerar para el examen, además de ser derivados de los aprendizajes esperados, serán </a:t>
            </a:r>
            <a:r>
              <a:rPr lang="es-MX" b="1" dirty="0" smtClean="0"/>
              <a:t>los que hayan sido cubiertos por el profesor a la fecha de la aplicación</a:t>
            </a:r>
            <a:r>
              <a:rPr lang="es-MX" dirty="0" smtClean="0"/>
              <a:t>. No se puede evaluar algo que desconocen los alumnos. </a:t>
            </a:r>
          </a:p>
          <a:p>
            <a:r>
              <a:rPr lang="es-MX" dirty="0" smtClean="0"/>
              <a:t>4. La finalidad del examen debe ser formativa y orientadora, que además de los conocimientos adquiridos haga uso de las habilidades superiores de pensamiento: el análisis, la síntesis y la evaluación. </a:t>
            </a:r>
          </a:p>
          <a:p>
            <a:r>
              <a:rPr lang="es-MX" dirty="0" smtClean="0"/>
              <a:t>5. Habrá que informar con antelación a alumnos y padres de familia acerca de las condiciones de la evaluación establecidas en el Acuerdo 696, de los aprendizajes esperados, “(asignaturas, medios, técnicas que van a emplearse,…limitaciones que se impondrán y penalizaciones complementarias)” (Baigorri, 2007, p. 104). </a:t>
            </a:r>
            <a:endParaRPr lang="es-MX"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Criterios generales a considerar por el profesor </a:t>
            </a:r>
            <a:endParaRPr lang="es-MX" dirty="0"/>
          </a:p>
        </p:txBody>
      </p:sp>
      <p:sp>
        <p:nvSpPr>
          <p:cNvPr id="3" name="2 Marcador de contenido"/>
          <p:cNvSpPr>
            <a:spLocks noGrp="1"/>
          </p:cNvSpPr>
          <p:nvPr>
            <p:ph sz="quarter" idx="1"/>
          </p:nvPr>
        </p:nvSpPr>
        <p:spPr/>
        <p:txBody>
          <a:bodyPr>
            <a:normAutofit fontScale="92500" lnSpcReduction="20000"/>
          </a:bodyPr>
          <a:lstStyle/>
          <a:p>
            <a:r>
              <a:rPr lang="es-MX" dirty="0" smtClean="0"/>
              <a:t>6. Las preguntas abiertas se evaluarán sobre el total de puntos asignados para el examen. Con base a la norma 70.2.2. de las normas de Control Escolar Relativas a la Inscripción, Reinscripción, Acreditación, Promoción, Regularización y Certificación en la Educación Básica 2013-2014. SEP, 2013a): </a:t>
            </a:r>
          </a:p>
          <a:p>
            <a:pPr lvl="1"/>
            <a:r>
              <a:rPr lang="es-MX" dirty="0" smtClean="0"/>
              <a:t>“Entre otros aspectos, el docente deberá considerar para calificar el examen final, además del dominio de los aprendizajes, la capacidad de expresión, comprensión y opinión que demuestre el alumno, así mismo, tomará en cuenta los resultados de los procesos de evaluación que se hayan implementado durante el bimestre con el objeto de mejorar su calificación (trabajos de investigación, ensayos, elaboración de proyectos, y en general, actividades que al efecto haya realizado el educando para alcanzar los aprendizajes esperados)…”( p. 56 </a:t>
            </a:r>
            <a:endParaRPr lang="es-MX"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r>
              <a:rPr lang="es-MX" dirty="0" smtClean="0"/>
              <a:t>Criterios generales a considerar por el profesor </a:t>
            </a:r>
            <a:endParaRPr lang="es-MX" dirty="0"/>
          </a:p>
        </p:txBody>
      </p:sp>
      <p:sp>
        <p:nvSpPr>
          <p:cNvPr id="3" name="2 Marcador de contenido"/>
          <p:cNvSpPr>
            <a:spLocks noGrp="1"/>
          </p:cNvSpPr>
          <p:nvPr>
            <p:ph sz="quarter" idx="1"/>
          </p:nvPr>
        </p:nvSpPr>
        <p:spPr/>
        <p:txBody>
          <a:bodyPr>
            <a:normAutofit fontScale="85000" lnSpcReduction="20000"/>
          </a:bodyPr>
          <a:lstStyle/>
          <a:p>
            <a:r>
              <a:rPr lang="es-MX" dirty="0" smtClean="0"/>
              <a:t>7. Los cuestionamientos se redactan en función de los aprendizajes esperados, tomando en cuenta el perfil de egreso y nivel cognitivo que se busca en cada uno de ellos. </a:t>
            </a:r>
          </a:p>
          <a:p>
            <a:r>
              <a:rPr lang="es-MX" dirty="0" smtClean="0"/>
              <a:t>8. Para valorar el examen se sugiere una rúbrica analítica que establezca los criterios de desempeño y la calificación que ha de otorgarse para cada criterio. </a:t>
            </a:r>
          </a:p>
          <a:p>
            <a:r>
              <a:rPr lang="es-MX" dirty="0" smtClean="0"/>
              <a:t>9. El alumno debe ser informado de manera oportuna que el examen de preguntas abiertas que presentará, será evaluado mediante una rúbrica analítica, explicitarle los criterios que la integran y el valor que tiene cada uno de ellos. </a:t>
            </a:r>
          </a:p>
          <a:p>
            <a:r>
              <a:rPr lang="es-MX" dirty="0" smtClean="0"/>
              <a:t>10. Tener presentes las ideas clave con las que se definirán los elementos que el alumno considerará para estructurar sus respuestas. Esto permitirá al alumno tener claridad en lo que se espera que conteste, explicar, describir, definir, ejemplificar, entre otros</a:t>
            </a:r>
            <a:endParaRPr lang="es-MX" dirty="0"/>
          </a:p>
        </p:txBody>
      </p:sp>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Civil">
  <a:themeElements>
    <a:clrScheme name="Civil">
      <a:dk1>
        <a:sysClr val="windowText" lastClr="000000"/>
      </a:dk1>
      <a:lt1>
        <a:sysClr val="window" lastClr="FFFFFF"/>
      </a:lt1>
      <a:dk2>
        <a:srgbClr val="646B86"/>
      </a:dk2>
      <a:lt2>
        <a:srgbClr val="C5D1D7"/>
      </a:lt2>
      <a:accent1>
        <a:srgbClr val="D16349"/>
      </a:accent1>
      <a:accent2>
        <a:srgbClr val="CCB400"/>
      </a:accent2>
      <a:accent3>
        <a:srgbClr val="8CADAE"/>
      </a:accent3>
      <a:accent4>
        <a:srgbClr val="8C7B70"/>
      </a:accent4>
      <a:accent5>
        <a:srgbClr val="8FB08C"/>
      </a:accent5>
      <a:accent6>
        <a:srgbClr val="D19049"/>
      </a:accent6>
      <a:hlink>
        <a:srgbClr val="00A3D6"/>
      </a:hlink>
      <a:folHlink>
        <a:srgbClr val="694F07"/>
      </a:folHlink>
    </a:clrScheme>
    <a:fontScheme name="Civil">
      <a:majorFont>
        <a:latin typeface="Georgia"/>
        <a:ea typeface=""/>
        <a:cs typeface=""/>
        <a:font script="Jpan" typeface="ＭＳ Ｐゴシック"/>
        <a:font script="Hang" typeface="돋움"/>
        <a:font script="Hans" typeface="方正舒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Georgia"/>
        <a:ea typeface=""/>
        <a:cs typeface=""/>
        <a:font script="Jpan" typeface="ＭＳ Ｐ明朝"/>
        <a:font script="Hang" typeface="바탕"/>
        <a:font script="Hans" typeface="方正舒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Civil">
      <a:fillStyleLst>
        <a:solidFill>
          <a:schemeClr val="phClr"/>
        </a:solidFill>
        <a:solidFill>
          <a:schemeClr val="phClr">
            <a:tint val="45000"/>
          </a:schemeClr>
        </a:solidFill>
        <a:solidFill>
          <a:schemeClr val="phClr">
            <a:tint val="95000"/>
          </a:schemeClr>
        </a:solidFill>
      </a:fillStyleLst>
      <a:lnStyleLst>
        <a:ln w="9525" cap="flat" cmpd="sng" algn="ctr">
          <a:solidFill>
            <a:schemeClr val="phClr"/>
          </a:solidFill>
          <a:prstDash val="solid"/>
        </a:ln>
        <a:ln w="11429" cap="flat" cmpd="sng" algn="ctr">
          <a:solidFill>
            <a:schemeClr val="phClr"/>
          </a:solidFill>
          <a:prstDash val="sysDash"/>
        </a:ln>
        <a:ln w="20000" cap="flat" cmpd="sng" algn="ctr">
          <a:solidFill>
            <a:schemeClr val="phClr"/>
          </a:solidFill>
          <a:prstDash val="solid"/>
        </a:ln>
      </a:lnStyleLst>
      <a:effectStyleLst>
        <a:effectStyle>
          <a:effectLst>
            <a:outerShdw blurRad="50800" dist="25400" dir="5400000" rotWithShape="0">
              <a:srgbClr val="000000">
                <a:alpha val="3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threePt" dir="t">
              <a:rot lat="0" lon="0" rev="0"/>
            </a:lightRig>
          </a:scene3d>
          <a:sp3d contourW="9525" prstMaterial="matte">
            <a:bevelT w="0" h="0"/>
            <a:contourClr>
              <a:schemeClr val="phClr">
                <a:shade val="70000"/>
                <a:satMod val="105000"/>
              </a:schemeClr>
            </a:contourClr>
          </a:sp3d>
        </a:effectStyle>
        <a:effectStyle>
          <a:effectLst>
            <a:outerShdw blurRad="50800" dist="25400" dir="5400000" rotWithShape="0">
              <a:srgbClr val="000000">
                <a:alpha val="45000"/>
              </a:srgbClr>
            </a:outerShdw>
          </a:effectLst>
          <a:scene3d>
            <a:camera prst="orthographicFront" fov="0">
              <a:rot lat="0" lon="0" rev="0"/>
            </a:camera>
            <a:lightRig rig="soft" dir="b">
              <a:rot lat="0" lon="0" rev="0"/>
            </a:lightRig>
          </a:scene3d>
          <a:sp3d prstMaterial="dkEdge">
            <a:bevelT w="63500" h="63500" prst="cross"/>
            <a:contourClr>
              <a:schemeClr val="phClr"/>
            </a:contourClr>
          </a:sp3d>
        </a:effectStyle>
      </a:effectStyleLst>
      <a:bgFillStyleLst>
        <a:solidFill>
          <a:schemeClr val="phClr"/>
        </a:solidFill>
        <a:blipFill>
          <a:blip xmlns:r="http://schemas.openxmlformats.org/officeDocument/2006/relationships" r:embed="rId1">
            <a:duotone>
              <a:schemeClr val="phClr">
                <a:shade val="70000"/>
                <a:satMod val="115000"/>
              </a:schemeClr>
              <a:schemeClr val="phClr">
                <a:tint val="85000"/>
              </a:schemeClr>
            </a:duotone>
          </a:blip>
          <a:tile tx="0" ty="0" sx="85000" sy="85000" flip="none" algn="tl"/>
        </a:blipFill>
        <a:blipFill>
          <a:blip xmlns:r="http://schemas.openxmlformats.org/officeDocument/2006/relationships" r:embed="rId2">
            <a:duotone>
              <a:schemeClr val="phClr">
                <a:shade val="65000"/>
                <a:satMod val="115000"/>
              </a:schemeClr>
              <a:schemeClr val="phClr">
                <a:tint val="85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98</TotalTime>
  <Words>2481</Words>
  <Application>Microsoft Office PowerPoint</Application>
  <PresentationFormat>Presentación en pantalla (4:3)</PresentationFormat>
  <Paragraphs>94</Paragraphs>
  <Slides>27</Slides>
  <Notes>0</Notes>
  <HiddenSlides>0</HiddenSlides>
  <MMClips>0</MMClips>
  <ScaleCrop>false</ScaleCrop>
  <HeadingPairs>
    <vt:vector size="4" baseType="variant">
      <vt:variant>
        <vt:lpstr>Tema</vt:lpstr>
      </vt:variant>
      <vt:variant>
        <vt:i4>1</vt:i4>
      </vt:variant>
      <vt:variant>
        <vt:lpstr>Títulos de diapositiva</vt:lpstr>
      </vt:variant>
      <vt:variant>
        <vt:i4>27</vt:i4>
      </vt:variant>
    </vt:vector>
  </HeadingPairs>
  <TitlesOfParts>
    <vt:vector size="28" baseType="lpstr">
      <vt:lpstr>Civil</vt:lpstr>
      <vt:lpstr>Criterios para diseñar preguntas abiertas   </vt:lpstr>
      <vt:lpstr>EXAMEN FINAL DE QUINTO PERIODO</vt:lpstr>
      <vt:lpstr>EXAMEN FINAL DE QUINTO PERIODO</vt:lpstr>
      <vt:lpstr>Diapositiva 4</vt:lpstr>
      <vt:lpstr>Exámenes de pregunta abierta </vt:lpstr>
      <vt:lpstr>Criterios generales a considerar por el profesor </vt:lpstr>
      <vt:lpstr>Criterios generales a considerar por el profesor </vt:lpstr>
      <vt:lpstr>Criterios generales a considerar por el profesor </vt:lpstr>
      <vt:lpstr>Criterios generales a considerar por el profesor </vt:lpstr>
      <vt:lpstr>Criterios generales a considerar por el profesor </vt:lpstr>
      <vt:lpstr>¿Qué evaluar? </vt:lpstr>
      <vt:lpstr>¿Qué evaluar? </vt:lpstr>
      <vt:lpstr>¿Cuánto evaluar? </vt:lpstr>
      <vt:lpstr>¿Cuánto evaluar? </vt:lpstr>
      <vt:lpstr>¿Cuánto evaluar? </vt:lpstr>
      <vt:lpstr>¿Con qué evaluar? </vt:lpstr>
      <vt:lpstr>¿Con qué evaluar? </vt:lpstr>
      <vt:lpstr>¿Con qué evaluar? </vt:lpstr>
      <vt:lpstr>ELABORACION DE EXAMEN FINAL DE ASIGNATURA</vt:lpstr>
      <vt:lpstr>ELABORACION DE EXAMEN FINAL DE ASIGNATURA</vt:lpstr>
      <vt:lpstr>ELABORACION DE EXAMEN FINAL DE ASIGNATURA</vt:lpstr>
      <vt:lpstr>Estructura de cuestionamientos </vt:lpstr>
      <vt:lpstr>Estructura de cuestionamientos </vt:lpstr>
      <vt:lpstr>ELABORACION DE EXAMEN FINAL DE ASIGNATURA</vt:lpstr>
      <vt:lpstr>ELABORACION DE EXAMEN FINAL DE ASIGNATURA</vt:lpstr>
      <vt:lpstr>ENTREGA DEL EXAMEN FINAL</vt:lpstr>
      <vt:lpstr>Guía para revisar la estructura del examen, las preguntas abiertas y la rúbrica analítica </vt:lpstr>
    </vt:vector>
  </TitlesOfParts>
  <Company>HP</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Criterios para diseñar preguntas abiertas</dc:title>
  <dc:creator>Lulú Rodriguez</dc:creator>
  <cp:lastModifiedBy>Lulú Rodriguez</cp:lastModifiedBy>
  <cp:revision>13</cp:revision>
  <dcterms:created xsi:type="dcterms:W3CDTF">2014-05-20T21:38:24Z</dcterms:created>
  <dcterms:modified xsi:type="dcterms:W3CDTF">2014-05-20T23:17:01Z</dcterms:modified>
</cp:coreProperties>
</file>